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257" r:id="rId3"/>
    <p:sldId id="258" r:id="rId4"/>
    <p:sldId id="272" r:id="rId5"/>
    <p:sldId id="261" r:id="rId6"/>
    <p:sldId id="259" r:id="rId7"/>
    <p:sldId id="263" r:id="rId8"/>
    <p:sldId id="264" r:id="rId9"/>
    <p:sldId id="271" r:id="rId10"/>
    <p:sldId id="265" r:id="rId11"/>
    <p:sldId id="266" r:id="rId12"/>
    <p:sldId id="268" r:id="rId13"/>
    <p:sldId id="26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2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0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1291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3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16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1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8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1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7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5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3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82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9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73A7-CF42-4233-8455-4246B893DF2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2A65A-EC12-4C12-AD79-3017F5D27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1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genc.ru/biology/text/231186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4099" y="2074592"/>
            <a:ext cx="6548972" cy="16730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«Психология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агрессивного ребенка»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6" y="759772"/>
            <a:ext cx="10987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родительским отношением принято понимать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«систему»,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совокупность, родительского, эмоционального отношения к ребенку, восприятие ребенка родителем и способов поведения с ним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3939" y="2213767"/>
            <a:ext cx="107405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ребенка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среда, в которой создаются условия его психического, физического, эмоционального и интеллектуального развития.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первой социальной средой развития ребенка, которая обеспечивает удовлетворение всех своих потребностей, в том числе любви и привязанности, безопасности и защите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8202" y="4279592"/>
            <a:ext cx="10072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описании типологии семейного воспитания принято изучение воспитательных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установок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позиций.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6125" y="5364255"/>
            <a:ext cx="8516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Оптимальная родительская позиция отвечает требованиям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адекватности, гибкости и прогностичности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89637" y="136774"/>
            <a:ext cx="7400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родительских позиций и установок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31175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314" y="103893"/>
            <a:ext cx="1166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родительской позиции,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родителей видеть и понимать индивидуальность своего ребенка, замечать происходящие в его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душевном мире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314" y="1350653"/>
            <a:ext cx="11219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родительской позиции может быть рассмотрена как способность перестройки воздействия на ребенка по ходу условий жизни семьи.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9314" y="2416315"/>
            <a:ext cx="1166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Прогностичность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родителя означает,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ребѐнок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вести родители за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наоборот,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общения должен опережать появление новых психологических и личностных качеств детей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Только на основе прогностической родительской позиции можно установить оптимальную дистанцию, можно выполнить требования независимости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657" y="4639211"/>
            <a:ext cx="1148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дисгармоничных семьях, где воспитание ребенка приобрело проблемный характер, отчетливо выявляется изменение родительских позиций по одному или по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трем из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выбранных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val="2153187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717" y="367440"/>
            <a:ext cx="10495742" cy="59172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u="sng" dirty="0" smtClean="0"/>
              <a:t>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портрет агрессивного ребенка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агрессивным поведением как правило прячется боль, разочарование, разрушительные эмоции.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 – это реакция на неудовлетворение базисных психологических потребностей, в любви, уважении, принятии и нужности другому человеку.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внутреннем мире ребенка накопилось слишком много боли.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может не распознавать особенности взаимодействия  социума, так его этому не научили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Агрессивный ребенок – это эмоциональный  заложник своей семьи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Агрессивные ребенок – это ребенок не умеющий справляться с эмоциями и чувствами, за частую не понимает их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ребенок- который имеет негативную мотивацию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u="sng" dirty="0"/>
          </a:p>
        </p:txBody>
      </p:sp>
    </p:spTree>
    <p:extLst>
      <p:ext uri="{BB962C8B-B14F-4D97-AF65-F5344CB8AC3E}">
        <p14:creationId xmlns:p14="http://schemas.microsoft.com/office/powerpoint/2010/main" val="52677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538" y="2780311"/>
            <a:ext cx="5313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2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1675" y="95667"/>
            <a:ext cx="5090560" cy="73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Нейропсихологический подход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агрессивному поведению дошкольников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84790"/>
            <a:ext cx="108226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Лимбическая система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совокупность нервных структур и их связей, расположенных в медиобазальной части больших полушарий, участвующих в управлении 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вегетативными функциями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эмоциональным, инстинктивным поведением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оказывающих влияние на смену фаз сна и бодрствования.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142" y="2385649"/>
            <a:ext cx="119736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лимбической системы: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Эмоционально-мотивационное поведение (страхи, агрессия, голод, жажда), которое может  сопровождаться эмоционально окрашенными двигательными реакциями.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сложных форм поведения, таких как инстинкты  (пищевые, половые, оборонительные)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формировании памяти и динамике обучения (выработка индивидуального поведенческого опыта)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Регуляция биологических ритмов, в частности смен фаз сна и бодрствования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поддержании гомеостаза путем регуляции вегетативных функций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0585" y="5376924"/>
            <a:ext cx="98127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агрессия – способ снятия напряжения при эмоциональных, умственных нагрузках, плохом самочувствии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422" y="192290"/>
            <a:ext cx="116415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Физиологической основой агрессивности детей является дисбаланс процессов 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возбуждения-торможения ЦНС, функциональная незрелость отдельных структур головного мозга, отвечающих за контроль эмоций, поведения.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воздействии раздражителя преобладает возбуждение, «запаздывает» процесс торможения. Психологическая база детской агрессивности – низкая способность к саморегуляции.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7588" y="26227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Неврологические заболевания провоцирующие</a:t>
            </a:r>
          </a:p>
          <a:p>
            <a:pPr algn="ctr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агрессию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0724" y="3776937"/>
            <a:ext cx="51172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«Родовые травмы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включающие афексию, гипоксию»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1526" y="4713359"/>
            <a:ext cx="39356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«Перинатальная мозговая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гипервозбудимость»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09965" y="4943242"/>
            <a:ext cx="2872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«Эпи - синдром»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98192" y="388236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«Послеродовое расстройство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регуляции внутричерепного давления»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93182" y="5569124"/>
            <a:ext cx="4109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«Любые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неврологические заболевания»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(РЦОН)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183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39402" y="132645"/>
            <a:ext cx="4288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нервной системы и агрессия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94310"/>
            <a:ext cx="117916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Предрасполагать к агрессивному поведению может и определенный тип нервной системе у ребенка.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человеку присущ от рождения один из четырех типов темперамента.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Темперамент определяет силу и скорость наших реакций на события жизни, степень эмоциональности и нервной возбудимости личности.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61042"/>
            <a:ext cx="118326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всего склонны к активной агрессии 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меланхолики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меланхоликов часты нервные срывы, они постоянно находятся в состоянии эмоционального стресса, любая мелочь расстраивает их и выводит из равновесия. Для ребенка-меланхолика стрессовой является любая ситуация соревнования и любые новшества. Сложные игры, особенно длительные, утомляют их и доводят до стресса. Они быстро утомляются и требуют перерывов в деятельности. Такие дети обладают повышенной чувствительностью, ранимостью и обидчивостью, страдают от неуверенности в себе, часто плачут. При этом реакцией на стресс у меланхолика является уход в себя и свои переживания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210" y="5146146"/>
            <a:ext cx="1183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склонны к активной агрессии и 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флегматики.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Их нервная система хорошо уравновешена, и их практически невозможно вывести из себя. Даже серьезные проблемы флегматик воспринимает, оставаясь внешне спокойным. Он хорошо переносит трудности. Единственное, что создает ему трудности, это необходимость быстро реагировать в изменяющихся ситуациях.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6992" y="1729826"/>
            <a:ext cx="113776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«Типы нервной системы» это понятие вве­де­но И. П.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Пав­ло­вым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вы­де­лил три основных свой­ст­ва нерв­ных про­цес­сов </a:t>
            </a: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воз­бу­ж­де­ния и тор­мо­же­ния: </a:t>
            </a:r>
          </a:p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си­лу, урав­но­ве­шен­ность про­цес­сов воз­бу­ж­де­ния и тор­мо­же­ния и их под­виж­ность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ско­рость пе­ре­хо­да от од­но­го со­стоя­ния к дру­го­му)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505" y="291869"/>
            <a:ext cx="11859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Сангвиник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природе склонен к агрессии и чаще всего предпочитает решать проблемные и даже конфликтные ситуации через агрессию. В стрессовой же ситуации сангвиник будет защищать себя активно, но обдуманно. Агрессию проявляет только в случае внешненнего раздражителя,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агрессия носит оборонительной характер.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505" y="2652427"/>
            <a:ext cx="117507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Естественной склонностью к активной агрессии обладают 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холерики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вследствие их крайней неуравновешенности как нервной, так и эмоциональной. Холерики чрезмерно раздражительны, вспыльчивы, их очень легко вывести из терпения. Повышенная возбудимость и быстрота ответных реакций приводят к тому, что многим детям-холерикам свойственно сначала сделать и только потом подумать, как нужно было поступать. Если что-то их увлекло, они занимаются чрезвычайно интенсивно, но быстро утомляются и не могут продолжать. Отсюда и частая смена настроения, резкие перемены интересов, нетерпеливость и неспособность к ожиданию. Нервный спад и общий упадок сил приводит к раздражению, а потому холерики чаще всего вступают в конфликты и наиболее подвержены нервным срывам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6682" y="4094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потребностей ребенка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" t="5572" r="10249" b="2686"/>
          <a:stretch/>
        </p:blipFill>
        <p:spPr>
          <a:xfrm>
            <a:off x="1473959" y="648701"/>
            <a:ext cx="7574509" cy="605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170266"/>
            <a:ext cx="116688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следующие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самоутверждения,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власти, процессуальные (желание заниматься любимой деятельностью), саморазвития, достижения,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аффилиации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(желание поддерживать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взаимоотношений с другими людьми).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6854" y="2717198"/>
            <a:ext cx="103722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физическом контакте, тактильной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тактильные ощущения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провокация другого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мотивации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базовой потребности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5" y="194963"/>
            <a:ext cx="1172754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негативной (агрессивной)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существует как процесс и включает в себя несколько этапов: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Сначала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потребность.</a:t>
            </a: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выбирает,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ее можно удовлетворить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личного,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 негативного опыта.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3.Далее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легкие, быстрые, удобные, стереотипные 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пособы ребенок выбирает какие знает, опыт семьи, личный опыт)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совершается само действие.</a:t>
            </a: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действия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или не получает вознаграждение.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6.Под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вознаграждением понимается любой успех.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7.Результативность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влияет на дальнейшую мотивацию.</a:t>
            </a: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Необходимость действия исчезает, если потребность полностью закрыта. Или остается, при этом характер действий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измениться.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582" y="314961"/>
            <a:ext cx="11583448" cy="62048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детей, склонных к агрессии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-агрессивный ребенок.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Двигательно-расторможенным детям труднее быть дисциплинированными и послушными.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Агрессивно-обидчивый и истощаемый ребенок.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Обидчивость может быть связана не только с недостатками в воспитании или трудностями обучения, но и с болезнью роста, особенностями созревания НС и организма.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Агрессивно-боязливый ребенок.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Враждебность, подозрительность могут быть средством защиты ребенка от мнимой угрозы «нападения».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Агрессивно-бесчувственный ребенок.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к эмоциональному отклику, сопереживанию, сочувствию к другим нарушена.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871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CO-Alla</dc:creator>
  <cp:lastModifiedBy>CO-Alla</cp:lastModifiedBy>
  <cp:revision>18</cp:revision>
  <dcterms:created xsi:type="dcterms:W3CDTF">2021-02-24T07:36:02Z</dcterms:created>
  <dcterms:modified xsi:type="dcterms:W3CDTF">2021-02-25T08:14:55Z</dcterms:modified>
</cp:coreProperties>
</file>