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2" r:id="rId4"/>
    <p:sldId id="271" r:id="rId5"/>
    <p:sldId id="270" r:id="rId6"/>
    <p:sldId id="269" r:id="rId7"/>
    <p:sldId id="268" r:id="rId8"/>
    <p:sldId id="267" r:id="rId9"/>
    <p:sldId id="266" r:id="rId10"/>
    <p:sldId id="265" r:id="rId11"/>
    <p:sldId id="264" r:id="rId12"/>
    <p:sldId id="262" r:id="rId13"/>
    <p:sldId id="263" r:id="rId14"/>
    <p:sldId id="261" r:id="rId15"/>
    <p:sldId id="26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8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6B02-9FEE-4691-BBAE-9980208A21A2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81C7-B82A-440C-9BBE-0DF5D7D4B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135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6B02-9FEE-4691-BBAE-9980208A21A2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81C7-B82A-440C-9BBE-0DF5D7D4B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459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6B02-9FEE-4691-BBAE-9980208A21A2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81C7-B82A-440C-9BBE-0DF5D7D4B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045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6B02-9FEE-4691-BBAE-9980208A21A2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81C7-B82A-440C-9BBE-0DF5D7D4B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830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6B02-9FEE-4691-BBAE-9980208A21A2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81C7-B82A-440C-9BBE-0DF5D7D4B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972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6B02-9FEE-4691-BBAE-9980208A21A2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81C7-B82A-440C-9BBE-0DF5D7D4B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226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6B02-9FEE-4691-BBAE-9980208A21A2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81C7-B82A-440C-9BBE-0DF5D7D4B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397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6B02-9FEE-4691-BBAE-9980208A21A2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81C7-B82A-440C-9BBE-0DF5D7D4B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044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6B02-9FEE-4691-BBAE-9980208A21A2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81C7-B82A-440C-9BBE-0DF5D7D4B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03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6B02-9FEE-4691-BBAE-9980208A21A2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81C7-B82A-440C-9BBE-0DF5D7D4B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19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E6B02-9FEE-4691-BBAE-9980208A21A2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D81C7-B82A-440C-9BBE-0DF5D7D4B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530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E6B02-9FEE-4691-BBAE-9980208A21A2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D81C7-B82A-440C-9BBE-0DF5D7D4BA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53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png"/><Relationship Id="rId7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.png"/><Relationship Id="rId7" Type="http://schemas.openxmlformats.org/officeDocument/2006/relationships/image" Target="../media/image3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.png"/><Relationship Id="rId7" Type="http://schemas.openxmlformats.org/officeDocument/2006/relationships/image" Target="../media/image3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01" y="0"/>
            <a:ext cx="12192000" cy="69207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351129" y="218364"/>
            <a:ext cx="9130352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  <a:p>
            <a:pPr algn="ctr"/>
            <a:endParaRPr lang="ru-RU" b="1" dirty="0"/>
          </a:p>
          <a:p>
            <a:pPr algn="ctr"/>
            <a:r>
              <a:rPr lang="ru-RU" b="1" dirty="0"/>
              <a:t>МАДОУ «Детский сад № 11»</a:t>
            </a:r>
          </a:p>
          <a:p>
            <a:pPr algn="ctr"/>
            <a:endParaRPr lang="ru-RU" b="1" dirty="0"/>
          </a:p>
          <a:p>
            <a:pPr algn="ctr"/>
            <a:endParaRPr lang="ru-RU" sz="6000" b="1" dirty="0"/>
          </a:p>
          <a:p>
            <a:pPr algn="ctr"/>
            <a:r>
              <a:rPr lang="ru-RU" sz="6000" b="1" dirty="0"/>
              <a:t>Проект</a:t>
            </a:r>
          </a:p>
          <a:p>
            <a:pPr algn="ctr"/>
            <a:r>
              <a:rPr lang="ru-RU" sz="6000" b="1" dirty="0"/>
              <a:t> «Пуговка, ты чудо!»</a:t>
            </a:r>
          </a:p>
          <a:p>
            <a:pPr algn="ctr"/>
            <a:endParaRPr lang="ru-RU" sz="6000" b="1" dirty="0"/>
          </a:p>
          <a:p>
            <a:pPr algn="ctr"/>
            <a:endParaRPr lang="ru-RU" b="1" dirty="0"/>
          </a:p>
          <a:p>
            <a:pPr algn="ctr"/>
            <a:r>
              <a:rPr lang="ru-RU" b="1" dirty="0"/>
              <a:t>Нурова Елена Сергеевна</a:t>
            </a:r>
          </a:p>
          <a:p>
            <a:pPr algn="ctr"/>
            <a:r>
              <a:rPr lang="ru-RU" b="1" dirty="0"/>
              <a:t>2025-26г.</a:t>
            </a:r>
          </a:p>
        </p:txBody>
      </p:sp>
    </p:spTree>
    <p:extLst>
      <p:ext uri="{BB962C8B-B14F-4D97-AF65-F5344CB8AC3E}">
        <p14:creationId xmlns:p14="http://schemas.microsoft.com/office/powerpoint/2010/main" val="224657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"/>
            <a:ext cx="12192000" cy="6794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85" y="0"/>
            <a:ext cx="1179643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1234">
            <a:off x="6096000" y="415382"/>
            <a:ext cx="4893264" cy="34592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3802">
            <a:off x="573097" y="3099027"/>
            <a:ext cx="5147592" cy="29895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754720" y="1319498"/>
            <a:ext cx="37737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Segoe Print" panose="02000600000000000000" pitchFamily="2" charset="0"/>
              </a:rPr>
              <a:t>Цвет, творчество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0248">
            <a:off x="5727670" y="4103297"/>
            <a:ext cx="3777706" cy="2218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475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"/>
            <a:ext cx="12192000" cy="6794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6103"/>
            <a:ext cx="1179643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8627">
            <a:off x="8856327" y="3783440"/>
            <a:ext cx="2760469" cy="25003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2727">
            <a:off x="462804" y="3882898"/>
            <a:ext cx="1991331" cy="22033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8576">
            <a:off x="5925581" y="3598034"/>
            <a:ext cx="2845743" cy="29529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114445" y="889696"/>
            <a:ext cx="262443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Segoe Print" panose="02000600000000000000" pitchFamily="2" charset="0"/>
              </a:rPr>
              <a:t>по размеру</a:t>
            </a:r>
          </a:p>
          <a:p>
            <a:r>
              <a:rPr lang="ru-RU" sz="3200" b="1" dirty="0">
                <a:latin typeface="Segoe Print" panose="02000600000000000000" pitchFamily="2" charset="0"/>
              </a:rPr>
              <a:t>По образцу</a:t>
            </a:r>
          </a:p>
          <a:p>
            <a:r>
              <a:rPr lang="ru-RU" sz="3200" b="1" dirty="0">
                <a:latin typeface="Segoe Print" panose="02000600000000000000" pitchFamily="2" charset="0"/>
              </a:rPr>
              <a:t>Укрась </a:t>
            </a:r>
          </a:p>
          <a:p>
            <a:r>
              <a:rPr lang="ru-RU" sz="3200" b="1" dirty="0">
                <a:latin typeface="Segoe Print" panose="02000600000000000000" pitchFamily="2" charset="0"/>
              </a:rPr>
              <a:t>пуговицу</a:t>
            </a:r>
          </a:p>
          <a:p>
            <a:endParaRPr lang="ru-RU" sz="3200" b="1" dirty="0">
              <a:latin typeface="Segoe Print" panose="020006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9934">
            <a:off x="3861793" y="1052405"/>
            <a:ext cx="4732413" cy="25716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22730">
            <a:off x="2218747" y="3240310"/>
            <a:ext cx="3040268" cy="25690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2131">
            <a:off x="8550809" y="689423"/>
            <a:ext cx="3227657" cy="26194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151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"/>
            <a:ext cx="12192000" cy="6794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85" y="0"/>
            <a:ext cx="1179643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3586">
            <a:off x="7136748" y="714254"/>
            <a:ext cx="2660403" cy="23048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2101">
            <a:off x="7319646" y="4137230"/>
            <a:ext cx="3251142" cy="21204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5656">
            <a:off x="9503802" y="1900966"/>
            <a:ext cx="2409473" cy="23141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7458">
            <a:off x="1155820" y="2496807"/>
            <a:ext cx="2014897" cy="35971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9171">
            <a:off x="3956865" y="1775282"/>
            <a:ext cx="2857238" cy="43320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095784" y="1127318"/>
            <a:ext cx="5205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Segoe Print" panose="02000600000000000000" pitchFamily="2" charset="0"/>
              </a:rPr>
              <a:t>Оформление для мамы</a:t>
            </a:r>
          </a:p>
        </p:txBody>
      </p:sp>
    </p:spTree>
    <p:extLst>
      <p:ext uri="{BB962C8B-B14F-4D97-AF65-F5344CB8AC3E}">
        <p14:creationId xmlns:p14="http://schemas.microsoft.com/office/powerpoint/2010/main" val="1152910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"/>
            <a:ext cx="12192000" cy="6794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70" y="31594"/>
            <a:ext cx="1179643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4495">
            <a:off x="3220947" y="642968"/>
            <a:ext cx="2845542" cy="4004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97579">
            <a:off x="8286567" y="625951"/>
            <a:ext cx="3148997" cy="33704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1259">
            <a:off x="4902491" y="3805675"/>
            <a:ext cx="5816439" cy="26173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835797" y="1365091"/>
            <a:ext cx="3251181" cy="1244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Segoe Print" panose="02000600000000000000" pitchFamily="2" charset="0"/>
              </a:rPr>
              <a:t>День </a:t>
            </a:r>
          </a:p>
          <a:p>
            <a:r>
              <a:rPr lang="ru-RU" sz="3600" b="1" dirty="0">
                <a:latin typeface="Segoe Print" panose="02000600000000000000" pitchFamily="2" charset="0"/>
              </a:rPr>
              <a:t>пуговицы</a:t>
            </a:r>
          </a:p>
        </p:txBody>
      </p:sp>
    </p:spTree>
    <p:extLst>
      <p:ext uri="{BB962C8B-B14F-4D97-AF65-F5344CB8AC3E}">
        <p14:creationId xmlns:p14="http://schemas.microsoft.com/office/powerpoint/2010/main" val="2618919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"/>
            <a:ext cx="12192000" cy="6794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85" y="0"/>
            <a:ext cx="1179643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9113">
            <a:off x="302117" y="3660271"/>
            <a:ext cx="3699846" cy="21689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8513">
            <a:off x="826319" y="561894"/>
            <a:ext cx="4112364" cy="22751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6380">
            <a:off x="3824126" y="3925021"/>
            <a:ext cx="3618085" cy="2730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8803">
            <a:off x="6133199" y="447583"/>
            <a:ext cx="1950882" cy="20809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0005">
            <a:off x="8488229" y="1120571"/>
            <a:ext cx="2972560" cy="23084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1021">
            <a:off x="7933150" y="3925021"/>
            <a:ext cx="3944049" cy="26459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9967">
            <a:off x="4577974" y="2338328"/>
            <a:ext cx="3440269" cy="18539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72878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"/>
            <a:ext cx="12192000" cy="6794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85" y="0"/>
            <a:ext cx="1179643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13554" y="2475571"/>
            <a:ext cx="77588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Segoe Print" panose="02000600000000000000" pitchFamily="2" charset="0"/>
              </a:rPr>
              <a:t>А как еще можно поиграть с пуговкой</a:t>
            </a:r>
            <a:r>
              <a:rPr lang="en-US" sz="2800" b="1" dirty="0">
                <a:latin typeface="Segoe Print" panose="02000600000000000000" pitchFamily="2" charset="0"/>
              </a:rPr>
              <a:t>?</a:t>
            </a:r>
            <a:endParaRPr lang="ru-RU" sz="2800" b="1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33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"/>
            <a:ext cx="12192000" cy="6794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85" y="0"/>
            <a:ext cx="1179643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9795" y="1048215"/>
            <a:ext cx="101922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Segoe Print" panose="02000600000000000000" pitchFamily="2" charset="0"/>
              </a:rPr>
              <a:t>Цель проекта: формирование у детей естественно - научных представлений о предметах окружающего мира, расширение кругозора посредством познавательно-исследовательской деятельности.</a:t>
            </a:r>
          </a:p>
          <a:p>
            <a:r>
              <a:rPr lang="ru-RU" sz="2400" b="1" dirty="0">
                <a:latin typeface="Segoe Print" panose="02000600000000000000" pitchFamily="2" charset="0"/>
              </a:rPr>
              <a:t> </a:t>
            </a:r>
          </a:p>
          <a:p>
            <a:r>
              <a:rPr lang="ru-RU" sz="2400" b="1" dirty="0">
                <a:latin typeface="Segoe Print" panose="02000600000000000000" pitchFamily="2" charset="0"/>
              </a:rPr>
              <a:t>Задачи проекта:</a:t>
            </a:r>
          </a:p>
          <a:p>
            <a:r>
              <a:rPr lang="ru-RU" sz="2400" b="1" dirty="0">
                <a:latin typeface="Segoe Print" panose="02000600000000000000" pitchFamily="2" charset="0"/>
              </a:rPr>
              <a:t>•    формировать у детей стремление к поисково-познавательной деятельности; </a:t>
            </a:r>
          </a:p>
          <a:p>
            <a:r>
              <a:rPr lang="ru-RU" sz="2400" b="1" dirty="0">
                <a:latin typeface="Segoe Print" panose="02000600000000000000" pitchFamily="2" charset="0"/>
              </a:rPr>
              <a:t>•    организовать совместную поисково-познавательную деятельность дошкольников, педагогов, родителей;</a:t>
            </a:r>
          </a:p>
          <a:p>
            <a:r>
              <a:rPr lang="ru-RU" sz="2400" b="1" dirty="0">
                <a:latin typeface="Segoe Print" panose="02000600000000000000" pitchFamily="2" charset="0"/>
              </a:rPr>
              <a:t>•    развивать мыслительную активность и творческие способности; </a:t>
            </a:r>
          </a:p>
          <a:p>
            <a:r>
              <a:rPr lang="ru-RU" sz="2400" b="1" dirty="0">
                <a:latin typeface="Segoe Print" panose="02000600000000000000" pitchFamily="2" charset="0"/>
              </a:rPr>
              <a:t>•   способствовать развитию коммуникативных навыков;</a:t>
            </a:r>
          </a:p>
          <a:p>
            <a:r>
              <a:rPr lang="ru-RU" sz="2400" b="1" dirty="0">
                <a:latin typeface="Segoe Print" panose="02000600000000000000" pitchFamily="2" charset="0"/>
              </a:rPr>
              <a:t>•    обогащать сенсорный опыт детей;</a:t>
            </a:r>
          </a:p>
          <a:p>
            <a:r>
              <a:rPr lang="ru-RU" sz="2400" b="1" dirty="0">
                <a:latin typeface="Segoe Print" panose="02000600000000000000" pitchFamily="2" charset="0"/>
              </a:rPr>
              <a:t>•    развивать мелкую моторику рук;</a:t>
            </a:r>
          </a:p>
        </p:txBody>
      </p:sp>
    </p:spTree>
    <p:extLst>
      <p:ext uri="{BB962C8B-B14F-4D97-AF65-F5344CB8AC3E}">
        <p14:creationId xmlns:p14="http://schemas.microsoft.com/office/powerpoint/2010/main" val="190297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"/>
            <a:ext cx="12192000" cy="6794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7964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8283" y="1003609"/>
            <a:ext cx="10236819" cy="4502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1" dirty="0">
                <a:solidFill>
                  <a:srgbClr val="0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endParaRPr lang="ru-RU" sz="2000" b="1" dirty="0"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живем во время стремительных скоростей и высоких технологий. С каждым годом увеличивается количество технических новинок, поражающих своими возможностями. Мир предметов, и без того огромный, пополняется и расширяется. Все это отражается на нашей повседневной жизни – мы уже не обращаем внимания на предметы, которыми пользуемся изо дня в день. А жаль, ведь некоторые из них, порой даже самые обычные, таят в себе много интересного.</a:t>
            </a:r>
            <a:endParaRPr lang="ru-RU" b="1" dirty="0"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228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"/>
            <a:ext cx="12192000" cy="6794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85" y="0"/>
            <a:ext cx="1179643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33599" y="1407590"/>
            <a:ext cx="9084527" cy="426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  проекта</a:t>
            </a:r>
            <a:r>
              <a:rPr lang="ru-RU" sz="3200" b="1" dirty="0">
                <a:solidFill>
                  <a:srgbClr val="0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 исследовательский, творческий</a:t>
            </a:r>
            <a:endParaRPr lang="ru-RU" sz="2400" b="1" dirty="0"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Продолжительность</a:t>
            </a:r>
            <a:r>
              <a:rPr lang="ru-RU" sz="3200" b="1" dirty="0">
                <a:solidFill>
                  <a:srgbClr val="0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краткосрочный (4 недели)</a:t>
            </a:r>
            <a:endParaRPr lang="ru-RU" sz="2400" b="1" dirty="0"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0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sz="3200" b="1" dirty="0">
                <a:solidFill>
                  <a:srgbClr val="00000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воспитатель,  дети средней группы, родители воспитанников.</a:t>
            </a:r>
            <a:endParaRPr lang="ru-RU" sz="2400" b="1" dirty="0">
              <a:effectLst/>
              <a:latin typeface="Segoe Print" panose="02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17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"/>
            <a:ext cx="12192000" cy="6794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85" y="0"/>
            <a:ext cx="1179643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69720">
            <a:off x="1663971" y="2003107"/>
            <a:ext cx="2972535" cy="48608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72523">
            <a:off x="7216841" y="1844199"/>
            <a:ext cx="3250513" cy="50962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880624" y="1293541"/>
            <a:ext cx="74044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Segoe Print" panose="02000600000000000000" pitchFamily="2" charset="0"/>
              </a:rPr>
              <a:t>Сказки, стихи, игры</a:t>
            </a:r>
          </a:p>
        </p:txBody>
      </p:sp>
    </p:spTree>
    <p:extLst>
      <p:ext uri="{BB962C8B-B14F-4D97-AF65-F5344CB8AC3E}">
        <p14:creationId xmlns:p14="http://schemas.microsoft.com/office/powerpoint/2010/main" val="2680379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"/>
            <a:ext cx="12192000" cy="6794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85" y="0"/>
            <a:ext cx="1179643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2657">
            <a:off x="394222" y="1590019"/>
            <a:ext cx="3878145" cy="29580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8213">
            <a:off x="6459925" y="1003781"/>
            <a:ext cx="4135999" cy="28679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9555">
            <a:off x="8469445" y="3666598"/>
            <a:ext cx="3264132" cy="26427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8828">
            <a:off x="3530946" y="3696729"/>
            <a:ext cx="3976255" cy="26976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672683" y="1003610"/>
            <a:ext cx="4394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Segoe Print" panose="02000600000000000000" pitchFamily="2" charset="0"/>
              </a:rPr>
              <a:t>Сортировка и массаж</a:t>
            </a:r>
          </a:p>
        </p:txBody>
      </p:sp>
    </p:spTree>
    <p:extLst>
      <p:ext uri="{BB962C8B-B14F-4D97-AF65-F5344CB8AC3E}">
        <p14:creationId xmlns:p14="http://schemas.microsoft.com/office/powerpoint/2010/main" val="195813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"/>
            <a:ext cx="12192000" cy="6794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85" y="0"/>
            <a:ext cx="1179643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8933">
            <a:off x="576425" y="3189248"/>
            <a:ext cx="4745817" cy="28267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85156">
            <a:off x="5042182" y="1094778"/>
            <a:ext cx="4251666" cy="26762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0924">
            <a:off x="8022609" y="3189248"/>
            <a:ext cx="3971606" cy="32306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161636" y="1094778"/>
            <a:ext cx="49343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Segoe Print" panose="02000600000000000000" pitchFamily="2" charset="0"/>
              </a:rPr>
              <a:t>Выкладывай по контуру </a:t>
            </a:r>
          </a:p>
          <a:p>
            <a:r>
              <a:rPr lang="ru-RU" sz="2800" b="1" dirty="0">
                <a:latin typeface="Segoe Print" panose="02000600000000000000" pitchFamily="2" charset="0"/>
              </a:rPr>
              <a:t>веселые фигуры</a:t>
            </a:r>
          </a:p>
        </p:txBody>
      </p:sp>
    </p:spTree>
    <p:extLst>
      <p:ext uri="{BB962C8B-B14F-4D97-AF65-F5344CB8AC3E}">
        <p14:creationId xmlns:p14="http://schemas.microsoft.com/office/powerpoint/2010/main" val="1251734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"/>
            <a:ext cx="12192000" cy="6794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85" y="0"/>
            <a:ext cx="1179643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5458">
            <a:off x="1115587" y="1638382"/>
            <a:ext cx="2610314" cy="42893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6529">
            <a:off x="3304227" y="3442847"/>
            <a:ext cx="3726031" cy="25592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699852" y="961265"/>
            <a:ext cx="29658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Segoe Print" panose="02000600000000000000" pitchFamily="2" charset="0"/>
              </a:rPr>
              <a:t>Цифры и счет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2756">
            <a:off x="5995720" y="584531"/>
            <a:ext cx="2807912" cy="37412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3571">
            <a:off x="8301017" y="3373010"/>
            <a:ext cx="3448249" cy="25759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2341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189"/>
            <a:ext cx="12192000" cy="67948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85" y="0"/>
            <a:ext cx="1179643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8789">
            <a:off x="1315978" y="1893685"/>
            <a:ext cx="4373922" cy="33362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50049">
            <a:off x="6716099" y="2010401"/>
            <a:ext cx="3971353" cy="32431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18801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62</Words>
  <Application>Microsoft Office PowerPoint</Application>
  <PresentationFormat>Широкоэкранный</PresentationFormat>
  <Paragraphs>39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2026-04-26T14:48:43Z</dcterms:created>
  <dcterms:modified xsi:type="dcterms:W3CDTF">2026-04-28T03:10:52Z</dcterms:modified>
</cp:coreProperties>
</file>