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2" r:id="rId4"/>
    <p:sldId id="271" r:id="rId5"/>
    <p:sldId id="270" r:id="rId6"/>
    <p:sldId id="269" r:id="rId7"/>
    <p:sldId id="268" r:id="rId8"/>
    <p:sldId id="267" r:id="rId9"/>
    <p:sldId id="266" r:id="rId10"/>
    <p:sldId id="265" r:id="rId11"/>
    <p:sldId id="264" r:id="rId12"/>
    <p:sldId id="262" r:id="rId13"/>
    <p:sldId id="263" r:id="rId14"/>
    <p:sldId id="261" r:id="rId15"/>
    <p:sldId id="26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13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459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3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72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26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39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04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0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51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53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E6B02-9FEE-4691-BBAE-9980208A2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D81C7-B82A-440C-9BBE-0DF5D7D4B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53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01" y="0"/>
            <a:ext cx="12192000" cy="6920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51129" y="218364"/>
            <a:ext cx="913035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МАДОУ «Детский сад № 11»</a:t>
            </a:r>
          </a:p>
          <a:p>
            <a:pPr algn="ctr"/>
            <a:endParaRPr lang="ru-RU" b="1" dirty="0"/>
          </a:p>
          <a:p>
            <a:pPr algn="ctr"/>
            <a:endParaRPr lang="ru-RU" sz="6000" b="1" dirty="0"/>
          </a:p>
          <a:p>
            <a:pPr algn="ctr"/>
            <a:r>
              <a:rPr lang="ru-RU" sz="6000" b="1" dirty="0"/>
              <a:t>Проект</a:t>
            </a:r>
          </a:p>
          <a:p>
            <a:pPr algn="ctr"/>
            <a:r>
              <a:rPr lang="ru-RU" sz="6000" b="1" dirty="0"/>
              <a:t> «Пуговка, ты чудо!»</a:t>
            </a:r>
          </a:p>
          <a:p>
            <a:pPr algn="ctr"/>
            <a:endParaRPr lang="ru-RU" sz="6000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Нурова Елена Сергеевна</a:t>
            </a:r>
          </a:p>
          <a:p>
            <a:pPr algn="ctr"/>
            <a:r>
              <a:rPr lang="ru-RU" b="1" dirty="0"/>
              <a:t>2025-26г.</a:t>
            </a:r>
          </a:p>
        </p:txBody>
      </p:sp>
    </p:spTree>
    <p:extLst>
      <p:ext uri="{BB962C8B-B14F-4D97-AF65-F5344CB8AC3E}">
        <p14:creationId xmlns:p14="http://schemas.microsoft.com/office/powerpoint/2010/main" val="224657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34">
            <a:off x="6096000" y="415382"/>
            <a:ext cx="4893264" cy="3459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802">
            <a:off x="573097" y="3099027"/>
            <a:ext cx="5147592" cy="2989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54720" y="1319498"/>
            <a:ext cx="3773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Segoe Print" panose="02000600000000000000" pitchFamily="2" charset="0"/>
              </a:rPr>
              <a:t>Цвет, творчество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0248">
            <a:off x="5727670" y="4103297"/>
            <a:ext cx="3777706" cy="2218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7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103"/>
            <a:ext cx="1179643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627">
            <a:off x="8856327" y="3783440"/>
            <a:ext cx="2760469" cy="2500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2727">
            <a:off x="462804" y="3882898"/>
            <a:ext cx="1991331" cy="2203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576">
            <a:off x="5925581" y="3598034"/>
            <a:ext cx="2845743" cy="2952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14445" y="889696"/>
            <a:ext cx="262443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Segoe Print" panose="02000600000000000000" pitchFamily="2" charset="0"/>
              </a:rPr>
              <a:t>по размеру</a:t>
            </a:r>
          </a:p>
          <a:p>
            <a:r>
              <a:rPr lang="ru-RU" sz="3200" b="1" dirty="0">
                <a:latin typeface="Segoe Print" panose="02000600000000000000" pitchFamily="2" charset="0"/>
              </a:rPr>
              <a:t>По образцу</a:t>
            </a:r>
          </a:p>
          <a:p>
            <a:r>
              <a:rPr lang="ru-RU" sz="3200" b="1" dirty="0">
                <a:latin typeface="Segoe Print" panose="02000600000000000000" pitchFamily="2" charset="0"/>
              </a:rPr>
              <a:t>Укрась </a:t>
            </a:r>
          </a:p>
          <a:p>
            <a:r>
              <a:rPr lang="ru-RU" sz="3200" b="1" dirty="0">
                <a:latin typeface="Segoe Print" panose="02000600000000000000" pitchFamily="2" charset="0"/>
              </a:rPr>
              <a:t>пуговицу</a:t>
            </a:r>
          </a:p>
          <a:p>
            <a:endParaRPr lang="ru-RU" sz="3200" b="1" dirty="0"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34">
            <a:off x="3861793" y="1052405"/>
            <a:ext cx="4732413" cy="2571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730">
            <a:off x="2218747" y="3240310"/>
            <a:ext cx="3040268" cy="2569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131">
            <a:off x="8550809" y="689423"/>
            <a:ext cx="3227657" cy="2619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15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586">
            <a:off x="7136748" y="714254"/>
            <a:ext cx="2660403" cy="2304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101">
            <a:off x="7319646" y="4137230"/>
            <a:ext cx="3251142" cy="2120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656">
            <a:off x="9503802" y="1900966"/>
            <a:ext cx="2409473" cy="2314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458">
            <a:off x="1155820" y="2496807"/>
            <a:ext cx="2014897" cy="3597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171">
            <a:off x="3956865" y="1775282"/>
            <a:ext cx="2857238" cy="4332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95784" y="1127318"/>
            <a:ext cx="5205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Segoe Print" panose="02000600000000000000" pitchFamily="2" charset="0"/>
              </a:rPr>
              <a:t>Оформление для мамы</a:t>
            </a:r>
          </a:p>
        </p:txBody>
      </p:sp>
    </p:spTree>
    <p:extLst>
      <p:ext uri="{BB962C8B-B14F-4D97-AF65-F5344CB8AC3E}">
        <p14:creationId xmlns:p14="http://schemas.microsoft.com/office/powerpoint/2010/main" val="115291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70" y="31594"/>
            <a:ext cx="1179643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495">
            <a:off x="3220947" y="642968"/>
            <a:ext cx="2845542" cy="4004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7579">
            <a:off x="8286567" y="625951"/>
            <a:ext cx="3148997" cy="3370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259">
            <a:off x="4902491" y="3805675"/>
            <a:ext cx="5816439" cy="2617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35797" y="1365091"/>
            <a:ext cx="3251181" cy="1244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Segoe Print" panose="02000600000000000000" pitchFamily="2" charset="0"/>
              </a:rPr>
              <a:t>День </a:t>
            </a:r>
          </a:p>
          <a:p>
            <a:r>
              <a:rPr lang="ru-RU" sz="3600" b="1" dirty="0">
                <a:latin typeface="Segoe Print" panose="02000600000000000000" pitchFamily="2" charset="0"/>
              </a:rPr>
              <a:t>пуговицы</a:t>
            </a:r>
          </a:p>
        </p:txBody>
      </p:sp>
    </p:spTree>
    <p:extLst>
      <p:ext uri="{BB962C8B-B14F-4D97-AF65-F5344CB8AC3E}">
        <p14:creationId xmlns:p14="http://schemas.microsoft.com/office/powerpoint/2010/main" val="2618919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9113">
            <a:off x="302117" y="3660271"/>
            <a:ext cx="3699846" cy="2168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8513">
            <a:off x="826319" y="561894"/>
            <a:ext cx="4112364" cy="2275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380">
            <a:off x="3824126" y="3925021"/>
            <a:ext cx="3618085" cy="2730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8803">
            <a:off x="6133199" y="447583"/>
            <a:ext cx="1950882" cy="2080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05">
            <a:off x="8488229" y="1120571"/>
            <a:ext cx="2972560" cy="2308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1021">
            <a:off x="7933150" y="3925021"/>
            <a:ext cx="3944049" cy="26459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967">
            <a:off x="4577974" y="2338328"/>
            <a:ext cx="3440269" cy="1853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2878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3554" y="2475571"/>
            <a:ext cx="775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Segoe Print" panose="02000600000000000000" pitchFamily="2" charset="0"/>
              </a:rPr>
              <a:t>А как еще можно поиграть с пуговкой</a:t>
            </a:r>
            <a:r>
              <a:rPr lang="en-US" sz="2800" b="1" dirty="0">
                <a:latin typeface="Segoe Print" panose="02000600000000000000" pitchFamily="2" charset="0"/>
              </a:rPr>
              <a:t>?</a:t>
            </a:r>
            <a:endParaRPr lang="ru-RU" sz="28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3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9795" y="1048215"/>
            <a:ext cx="101922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Цель проекта: формирование у детей естественно - научных представлений о предметах окружающего мира, расширение кругозора посредством познавательно-исследовательской деятельности.</a:t>
            </a:r>
          </a:p>
          <a:p>
            <a:r>
              <a:rPr lang="ru-RU" sz="2400" b="1" dirty="0">
                <a:latin typeface="Segoe Print" panose="02000600000000000000" pitchFamily="2" charset="0"/>
              </a:rPr>
              <a:t> </a:t>
            </a:r>
          </a:p>
          <a:p>
            <a:r>
              <a:rPr lang="ru-RU" sz="2400" b="1" dirty="0">
                <a:latin typeface="Segoe Print" panose="02000600000000000000" pitchFamily="2" charset="0"/>
              </a:rPr>
              <a:t>Задачи проекта:</a:t>
            </a:r>
          </a:p>
          <a:p>
            <a:r>
              <a:rPr lang="ru-RU" sz="2400" b="1" dirty="0">
                <a:latin typeface="Segoe Print" panose="02000600000000000000" pitchFamily="2" charset="0"/>
              </a:rPr>
              <a:t>•    формировать у детей стремление к поисково-познавательной деятельности; </a:t>
            </a:r>
          </a:p>
          <a:p>
            <a:r>
              <a:rPr lang="ru-RU" sz="2400" b="1" dirty="0">
                <a:latin typeface="Segoe Print" panose="02000600000000000000" pitchFamily="2" charset="0"/>
              </a:rPr>
              <a:t>•    организовать совместную поисково-познавательную деятельность дошкольников, педагогов, родителей;</a:t>
            </a:r>
          </a:p>
          <a:p>
            <a:r>
              <a:rPr lang="ru-RU" sz="2400" b="1" dirty="0">
                <a:latin typeface="Segoe Print" panose="02000600000000000000" pitchFamily="2" charset="0"/>
              </a:rPr>
              <a:t>•    развивать мыслительную активность и творческие способности; </a:t>
            </a:r>
          </a:p>
          <a:p>
            <a:r>
              <a:rPr lang="ru-RU" sz="2400" b="1" dirty="0">
                <a:latin typeface="Segoe Print" panose="02000600000000000000" pitchFamily="2" charset="0"/>
              </a:rPr>
              <a:t>•   способствовать развитию коммуникативных навыков;</a:t>
            </a:r>
          </a:p>
          <a:p>
            <a:r>
              <a:rPr lang="ru-RU" sz="2400" b="1" dirty="0">
                <a:latin typeface="Segoe Print" panose="02000600000000000000" pitchFamily="2" charset="0"/>
              </a:rPr>
              <a:t>•    обогащать сенсорный опыт детей;</a:t>
            </a:r>
          </a:p>
          <a:p>
            <a:r>
              <a:rPr lang="ru-RU" sz="2400" b="1" dirty="0">
                <a:latin typeface="Segoe Print" panose="02000600000000000000" pitchFamily="2" charset="0"/>
              </a:rPr>
              <a:t>•    развивать мелкую моторику рук;</a:t>
            </a:r>
          </a:p>
        </p:txBody>
      </p:sp>
    </p:spTree>
    <p:extLst>
      <p:ext uri="{BB962C8B-B14F-4D97-AF65-F5344CB8AC3E}">
        <p14:creationId xmlns:p14="http://schemas.microsoft.com/office/powerpoint/2010/main" val="1902973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964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8283" y="1003609"/>
            <a:ext cx="10236819" cy="4502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rgbClr val="0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sz="2000" b="1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живем во время стремительных скоростей и высоких технологий. С каждым годом увеличивается количество технических новинок, поражающих своими возможностями. Мир предметов, и без того огромный, пополняется и расширяется. Все это отражается на нашей повседневной жизни – мы уже не обращаем внимания на предметы, которыми пользуемся изо дня в день. А жаль, ведь некоторые из них, порой даже самые обычные, таят в себе много интересного.</a:t>
            </a:r>
            <a:endParaRPr lang="ru-RU" b="1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2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33599" y="1407590"/>
            <a:ext cx="9084527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  проекта</a:t>
            </a:r>
            <a:r>
              <a:rPr lang="ru-RU" sz="3200" b="1" dirty="0">
                <a:solidFill>
                  <a:srgbClr val="0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 исследовательский, творческий</a:t>
            </a:r>
            <a:endParaRPr lang="ru-RU" sz="2400" b="1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ru-RU" sz="3200" b="1" dirty="0">
                <a:solidFill>
                  <a:srgbClr val="0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краткосрочный (4 недели)</a:t>
            </a:r>
            <a:endParaRPr lang="ru-RU" sz="2400" b="1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3200" b="1" dirty="0">
                <a:solidFill>
                  <a:srgbClr val="0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воспитатель,  дети средней группы, родители воспитанников.</a:t>
            </a:r>
            <a:endParaRPr lang="ru-RU" sz="2400" b="1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78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9720">
            <a:off x="1663971" y="2003107"/>
            <a:ext cx="2972535" cy="4860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2523">
            <a:off x="7216841" y="1844199"/>
            <a:ext cx="3250513" cy="5096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80624" y="1293541"/>
            <a:ext cx="7404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Segoe Print" panose="02000600000000000000" pitchFamily="2" charset="0"/>
              </a:rPr>
              <a:t>Сказки, стихи, игры</a:t>
            </a:r>
          </a:p>
        </p:txBody>
      </p:sp>
    </p:spTree>
    <p:extLst>
      <p:ext uri="{BB962C8B-B14F-4D97-AF65-F5344CB8AC3E}">
        <p14:creationId xmlns:p14="http://schemas.microsoft.com/office/powerpoint/2010/main" val="2680379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657">
            <a:off x="394222" y="1590019"/>
            <a:ext cx="3878145" cy="2958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213">
            <a:off x="6459925" y="1003781"/>
            <a:ext cx="4135999" cy="2867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555">
            <a:off x="8469445" y="3666598"/>
            <a:ext cx="3264132" cy="2642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828">
            <a:off x="3530946" y="3696729"/>
            <a:ext cx="3976255" cy="2697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72683" y="1003610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Segoe Print" panose="02000600000000000000" pitchFamily="2" charset="0"/>
              </a:rPr>
              <a:t>Сортировка и массаж</a:t>
            </a:r>
          </a:p>
        </p:txBody>
      </p:sp>
    </p:spTree>
    <p:extLst>
      <p:ext uri="{BB962C8B-B14F-4D97-AF65-F5344CB8AC3E}">
        <p14:creationId xmlns:p14="http://schemas.microsoft.com/office/powerpoint/2010/main" val="195813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933">
            <a:off x="576425" y="3189248"/>
            <a:ext cx="4745817" cy="2826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156">
            <a:off x="5042182" y="1094778"/>
            <a:ext cx="4251666" cy="2676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924">
            <a:off x="8022609" y="3189248"/>
            <a:ext cx="3971606" cy="3230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61636" y="1094778"/>
            <a:ext cx="49343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Segoe Print" panose="02000600000000000000" pitchFamily="2" charset="0"/>
              </a:rPr>
              <a:t>Выкладывай по контуру </a:t>
            </a:r>
          </a:p>
          <a:p>
            <a:r>
              <a:rPr lang="ru-RU" sz="2800" b="1" dirty="0">
                <a:latin typeface="Segoe Print" panose="02000600000000000000" pitchFamily="2" charset="0"/>
              </a:rPr>
              <a:t>веселые фигуры</a:t>
            </a:r>
          </a:p>
        </p:txBody>
      </p:sp>
    </p:spTree>
    <p:extLst>
      <p:ext uri="{BB962C8B-B14F-4D97-AF65-F5344CB8AC3E}">
        <p14:creationId xmlns:p14="http://schemas.microsoft.com/office/powerpoint/2010/main" val="125173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58">
            <a:off x="1115587" y="1638382"/>
            <a:ext cx="2610314" cy="4289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529">
            <a:off x="3304227" y="3442847"/>
            <a:ext cx="3726031" cy="2559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699852" y="961265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Segoe Print" panose="02000600000000000000" pitchFamily="2" charset="0"/>
              </a:rPr>
              <a:t>Цифры и счет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756">
            <a:off x="5995720" y="584531"/>
            <a:ext cx="2807912" cy="3741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571">
            <a:off x="8301017" y="3373010"/>
            <a:ext cx="3448249" cy="2575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341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9"/>
            <a:ext cx="12192000" cy="679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5" y="0"/>
            <a:ext cx="1179643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8789">
            <a:off x="1315978" y="1893685"/>
            <a:ext cx="4373922" cy="3336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049">
            <a:off x="6716099" y="2010401"/>
            <a:ext cx="3971353" cy="3243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880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62</Words>
  <Application>Microsoft Office PowerPoint</Application>
  <PresentationFormat>Широкоэкранный</PresentationFormat>
  <Paragraphs>39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2026-04-26T14:48:43Z</dcterms:created>
  <dcterms:modified xsi:type="dcterms:W3CDTF">2026-04-28T03:10:52Z</dcterms:modified>
</cp:coreProperties>
</file>