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4CD84-9389-45E2-8999-BCE591735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93C8D1-28E3-4608-A3E0-7B1185EAB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C085-BDF8-4930-B303-14A4D69A35DC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49752C-EB85-45CF-91BF-8EEDAB2E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C09703-C61B-4FCE-82A0-545DAE16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D34E-6A13-4108-AD8F-3185B193A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1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8DA98-021F-4038-A1B3-D0680543C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201F1C-5CB5-41AA-B954-7E354666C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6BFA96-4D0B-4785-8DA4-DA26FA5F41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4C085-BDF8-4930-B303-14A4D69A35DC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BE248-1BC4-46D6-843E-AB8C1FAAA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BDD303-201A-4A3A-AC66-BE5164DBE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7D34E-6A13-4108-AD8F-3185B193A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73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96610F6-A383-4419-BE1F-05647DF1F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6E3923-2710-48C3-A3BE-724EE94D6C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30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A0F2E31-BF9C-4A42-9AEE-30F44686E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A007D3-108F-4B61-BDA1-1F5400E4E9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6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2682960-77BD-4BA7-93EB-CCD92BCD9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AECDB6-AECF-4FD7-B1EE-CE78E84E02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66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C6B76EF-C4F2-490C-9EC3-B790A677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A21698-B654-45AA-B478-1009735816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61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E681A6D-2FD2-4BEF-9D8A-D173694A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444B9C-EF61-4848-8916-A9526AB24A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93BD448-957C-4446-8C1A-2865C04A6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A39453-BCD3-467E-86B6-4D175FFB8A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24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E365A98-BF85-4A48-B9B3-AAC8DB83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1350B-C53D-461F-8F01-C08959D125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19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250FB64-3109-4310-82AF-E25589E8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82C7F4-774A-4EA2-AFFC-60A0DBB60F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59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40FAF94-598D-4F66-A3E0-A53BDE34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9D6BA8-4498-4588-BEB5-55FCFC2E2B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14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32F8B7E-6873-4517-ADF1-48E0344F6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4F95CC-A088-44A3-B98A-B6CC906BD3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26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79CFC02-4458-4A20-8476-D2F6998D9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7074BC-6904-4CEF-86D5-60F3C1B81A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6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BA322C7-F71D-420F-8A5D-D801753CA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B6E56D-33B9-4588-9761-1BD4663FB3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4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85A5C4E-5930-4921-A5EA-F7FD29B09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2D2F2D-10DA-4C4A-AB80-8103B579B4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52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260611F-BAD8-4B91-BC4F-B11DADC6E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C0AED7-F79F-435F-A814-24C684D577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02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5D6AB4D-D55A-4AD4-AD58-232CB6CA4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22975A-53DB-4AF8-8ECD-EA614E50C2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05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69193E3-E820-4F21-9AC0-02B302514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960745-C6F1-4E07-A62B-B2930FAE3D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00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8F7B426-06D9-4071-9509-F50A77ED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BA2E0C-6569-49D2-AD2B-380043E0E7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07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8C82F4B-B5C4-4B8D-9F9A-CE2F8653C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D70218-AA73-48F9-BF11-3265402457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0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FEFCB3A-F619-4590-BBBD-64FF08D61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0424E4-600E-4BA7-BD85-8063DB7F15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9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F68CB0F-9635-44B6-83A4-6E5C603BB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E33B3F-DD65-44D3-92EE-443A59FC8D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64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8EDC56F-9C93-4B55-8919-F539A4465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1B255D-303B-4EAD-9A30-940EF4BEE2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7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B6B2396-A77F-44A3-8F60-70C44224B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15F875-EC59-4570-856F-D52C8EA80C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7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3FA81AF-1BA2-4981-AF51-7CC7CE90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9D3E4A-CC01-418A-8EA8-911B2BE2A5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74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0BFBF89-81C1-47BF-BC36-108013DC3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ABECC0-229E-49AE-9927-121501F94E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17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Васильев</dc:creator>
  <cp:lastModifiedBy>User</cp:lastModifiedBy>
  <cp:revision>2</cp:revision>
  <dcterms:created xsi:type="dcterms:W3CDTF">2026-04-16T05:55:38Z</dcterms:created>
  <dcterms:modified xsi:type="dcterms:W3CDTF">2026-05-15T10:37:51Z</dcterms:modified>
</cp:coreProperties>
</file>