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video/unknown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6" r:id="rId4"/>
    <p:sldId id="265" r:id="rId5"/>
    <p:sldId id="267" r:id="rId6"/>
    <p:sldId id="261" r:id="rId7"/>
    <p:sldId id="260" r:id="rId8"/>
    <p:sldId id="264" r:id="rId9"/>
    <p:sldId id="262" r:id="rId10"/>
    <p:sldId id="263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C3A70-497E-4A6B-8CDB-24CB73736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528ADB-0E19-4F3D-8FD1-1600B6A40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75A750-5D5D-4850-88CE-2CA0707A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72D9B7-9DDA-4ABA-82E1-24A67D8D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3426C-B3F9-4B53-B2F0-01EE8C0E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05D95-430D-47AE-B5FB-9196995E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8FF434-3749-459C-B17E-CE3102005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AD48BB-EA12-4B1A-89E2-0DF4C1F00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FCFB5-5154-4AD7-999C-E557C95B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69E24D-CBCF-47EF-8CCA-754DCE77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04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45EDDA-F0F1-4B6A-A34E-8ED43CA6F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50E04D-7548-4191-9250-3FFA3D43A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E3685-9CE8-4A12-847F-430B023B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16C71-1200-44AD-9F91-F9EC3FE7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74631-8873-4468-975C-F26D3A9F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7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89143-BEE1-4858-AD49-B862CCED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7A1A6-C415-4A0B-A964-08B55567F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4DC530-5970-4830-8103-4031C7EC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DEA305-C98E-4F90-928B-A3339DA9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E6C4C-8249-4648-9EE6-535BE4D4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1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244B1-E5E0-48D3-8CF9-D168CC010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6AB8B0-AEA6-4746-A077-6F5CAD80F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35C40C-1F95-4205-892D-66F9C7B13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3A40BB-4A02-4F80-B9D1-C3953E6B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6A0F79-50E8-4054-A5FA-0BBFFDBF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8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BC338-AEEB-4830-AFC9-578ABFC8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7CEC6E-ED5C-4F64-933C-1E25EEA5E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17BAD0-ECEE-4E31-9D9A-F76AF77B1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8E9187-DC8B-4006-B752-B1EF0B81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EE50F0-E5F8-4F45-9FBE-C04EC2D8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FFA576-99FC-4152-8B9C-9A89331B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07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84BEB-92C5-4370-AE5C-8AE1A26C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A81D6D-4378-4E8A-B23C-89ED9F81E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DA555A-F19C-4449-9308-4EB2AAAD0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307C40B-CCBD-4B2D-83E9-8BE94C40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2FF659D-C8DD-4CF0-A61C-B7AB6738E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BC57EE-5DD9-4B6D-911F-D7314A855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0CC3CE-0B0A-46BA-B148-F0A7FCCF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84BE21-D2CB-48F4-82CF-30BF86563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91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ED1A4-5AC3-4737-84E7-7B3374ED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7A5B3B-2EAA-4EB2-9750-4C4AC516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4CDDD9-594B-4E83-B201-5CFDDFDB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20955B-E777-4825-8A02-78026B53C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6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1026EB-EC3E-49AE-B1EB-AE3C7A5D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1E90BB-F2E9-4A77-B24B-684CB067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614A63-54C8-4306-993A-96D627EA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9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A4DC8-18F1-4EEC-9C26-59DBCE1B2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CFC08-BD67-46EF-979C-14D8A49B4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47EF68-CF2A-4ACC-A9A7-8DE1192D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CC5445-1921-4378-A050-D34E064B5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92B4A-A3D2-4F2C-826D-2F6F803C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7B7DB0-5E5F-4BAA-AE13-1D5EF4CDF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163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303D9-CD45-42B9-8BA6-D2A33066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7F37B8-56BB-4DE2-A3C1-A9E1CDDE5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1E960C-C7BD-4250-A4B6-1F6600525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16D2A-C009-4A89-A1E1-EAF20D98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60A69-0A6D-4D49-AA5A-16623E59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E6257-5CFD-495B-B608-6AD53467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20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516711-90D4-47E8-8834-A13B7885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D6079-06FA-448E-92CD-5E1718AD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8E5422-0B22-43F2-9887-0B1E8EE8B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48C07-146E-4673-953E-EF37445BB02E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B366E-AB55-4DCA-8E7C-A9A82770D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AC9B8-4232-46B0-906F-649E4E3CE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40E3C-E933-48E6-810C-44EED6EF6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23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ebp"/><Relationship Id="rId1" Type="http://schemas.microsoft.com/office/2007/relationships/media" Target="../media/media1.web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(13)">
            <a:hlinkClick r:id="" action="ppaction://media"/>
            <a:extLst>
              <a:ext uri="{FF2B5EF4-FFF2-40B4-BE49-F238E27FC236}">
                <a16:creationId xmlns:a16="http://schemas.microsoft.com/office/drawing/2014/main" id="{3E79395D-A63E-4206-82A6-C2508BD17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AB2EF-228F-4D5A-B5D6-574FA08A630F}"/>
              </a:ext>
            </a:extLst>
          </p:cNvPr>
          <p:cNvSpPr txBox="1"/>
          <p:nvPr/>
        </p:nvSpPr>
        <p:spPr>
          <a:xfrm>
            <a:off x="1974574" y="1815548"/>
            <a:ext cx="77525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«МОЙ ЛЮБИМЫЙ  ГОРОД –ВЕРХНЯЯ ПЫШМА»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(Старшая группа)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272D6-B180-495C-BCE7-0B521A2C5BFD}"/>
              </a:ext>
            </a:extLst>
          </p:cNvPr>
          <p:cNvSpPr txBox="1"/>
          <p:nvPr/>
        </p:nvSpPr>
        <p:spPr>
          <a:xfrm>
            <a:off x="8666922" y="5314122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воспитатели: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Ломкова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Исхакова А.М</a:t>
            </a:r>
          </a:p>
        </p:txBody>
      </p:sp>
    </p:spTree>
    <p:extLst>
      <p:ext uri="{BB962C8B-B14F-4D97-AF65-F5344CB8AC3E}">
        <p14:creationId xmlns:p14="http://schemas.microsoft.com/office/powerpoint/2010/main" val="28740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94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189C11-650B-4A86-BEC0-3DCFC72C3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" y="1122363"/>
            <a:ext cx="3542748" cy="2657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BB3341-E43D-4724-B0F9-BEC02F79D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95" y="1122363"/>
            <a:ext cx="3542748" cy="26570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E793DA-451B-4FC7-B61F-23F09EB0E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69" y="1122363"/>
            <a:ext cx="3385931" cy="2657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D9F2BD-4E88-45B0-B569-3D0B42228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5666"/>
            <a:ext cx="3529495" cy="25374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427B6E-1C3A-47A4-8AAB-65B81CCCF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95" y="4045605"/>
            <a:ext cx="3542748" cy="25274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10E1998-31C0-4849-BEE3-DADCF7493E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68" y="4035667"/>
            <a:ext cx="3246783" cy="2527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1401D-0F8A-40D0-95A2-37C1817D0022}"/>
              </a:ext>
            </a:extLst>
          </p:cNvPr>
          <p:cNvSpPr txBox="1"/>
          <p:nvPr/>
        </p:nvSpPr>
        <p:spPr>
          <a:xfrm>
            <a:off x="1524000" y="172278"/>
            <a:ext cx="849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Посадка рассады цветов для благоустройства клумб детского сада!</a:t>
            </a:r>
          </a:p>
        </p:txBody>
      </p:sp>
    </p:spTree>
    <p:extLst>
      <p:ext uri="{BB962C8B-B14F-4D97-AF65-F5344CB8AC3E}">
        <p14:creationId xmlns:p14="http://schemas.microsoft.com/office/powerpoint/2010/main" val="263960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9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974F1-AC22-407B-8BF1-81B738E08381}"/>
              </a:ext>
            </a:extLst>
          </p:cNvPr>
          <p:cNvSpPr txBox="1"/>
          <p:nvPr/>
        </p:nvSpPr>
        <p:spPr>
          <a:xfrm>
            <a:off x="2345635" y="172278"/>
            <a:ext cx="722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Посещение библиотеки.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F88CEF-3427-4CA5-A863-CA5C82AA2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54" y="3891730"/>
            <a:ext cx="3461716" cy="28622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6FC195-3873-4FC8-99ED-F86DA8D8C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8501" y="693453"/>
            <a:ext cx="3461716" cy="29223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C2863D-5189-4DF7-946C-9FF63EF28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2" y="3883169"/>
            <a:ext cx="3892867" cy="28413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94A6E0-A633-44D2-B3EB-82432519A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501" y="3874906"/>
            <a:ext cx="3592788" cy="297302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B04054-CFA8-4817-B93D-4BEE41B1D2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04" y="683938"/>
            <a:ext cx="3332217" cy="293183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0CE89A6-ECC4-40E4-A28E-0A5625FCEA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3" y="636351"/>
            <a:ext cx="3972558" cy="29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30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E4D4A2-9466-43E7-97A4-7AABFDB8FC91}"/>
              </a:ext>
            </a:extLst>
          </p:cNvPr>
          <p:cNvSpPr/>
          <p:nvPr/>
        </p:nvSpPr>
        <p:spPr>
          <a:xfrm>
            <a:off x="808383" y="-23740"/>
            <a:ext cx="10455965" cy="600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Тема: «Мой любимый город – Верхняя Пышма»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 проекта: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познавательно-исследовательский, творческий.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проекта: Воспитатели, дети старшей группы,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 участников проекта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дети 5-6 лет.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Тип проекта: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среднесрочный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проекта: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Каждый человек имеет свои малую Родину.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Чаще всего любимым городом является то место, где человек родился и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вырос. Для формирования у детей основ гражданской культуры.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 - нравственного развития личности, необходимо получение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детьми знаний об их родном городе. Не имея достаточного количества знаний, трудно сформировать у ребенка уважительное отношение к малой Родине. Детские воспоминания самые яркие и волнительные: чем больше ребёнок с детства будет знать о родных местах, родном городе, тем ближе и роднее будет становиться ему Родина, Россия.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1982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93C0B-1182-47CE-A495-FA6CB88A7B69}"/>
              </a:ext>
            </a:extLst>
          </p:cNvPr>
          <p:cNvSpPr txBox="1"/>
          <p:nvPr/>
        </p:nvSpPr>
        <p:spPr>
          <a:xfrm>
            <a:off x="675861" y="583096"/>
            <a:ext cx="1086678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знаний у детей о родном городе, воспитание любви, уважения и привязанности к своей малой Родине.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чувство патриотизма, любви и гордости за свой город.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достопримечательностях, об улицах своего города, о людях разных национальностей, живущих в родном городе.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об истории города Верхняя Пышма, о его символах, вызвать интерес, положительное отношение к изучению истории родного города.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нравственные чувства, уважительные отношения к старшим, родителям.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571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CE307-F7CA-47C7-BF11-493F5C14DA87}"/>
              </a:ext>
            </a:extLst>
          </p:cNvPr>
          <p:cNvSpPr txBox="1"/>
          <p:nvPr/>
        </p:nvSpPr>
        <p:spPr>
          <a:xfrm>
            <a:off x="437323" y="357809"/>
            <a:ext cx="1150288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Этап: « Подготовительный»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Информационно - аналитический: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методической литературы;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этап: « Основной»(работа над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-Беседа «Медная столица»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Беседа «Они прославили наш город»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Фотовыставка "Мои любимые места городе»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-Экскурсии по городу с родителями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  « Улицы родного города»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библиотеки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этап: « Заключительный»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 работ «Мой город»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Театрума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Спектакль   «Гадкий Утенок»</a:t>
            </a:r>
          </a:p>
        </p:txBody>
      </p:sp>
    </p:spTree>
    <p:extLst>
      <p:ext uri="{BB962C8B-B14F-4D97-AF65-F5344CB8AC3E}">
        <p14:creationId xmlns:p14="http://schemas.microsoft.com/office/powerpoint/2010/main" val="310016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63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BA362-E737-43EE-B938-4689C5323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55" y="660055"/>
            <a:ext cx="3376819" cy="27689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836847-8236-4C44-8AC1-99E007ED3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96" y="679934"/>
            <a:ext cx="4036942" cy="28300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8820D2-CA1F-4623-A451-D38B97295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" y="657432"/>
            <a:ext cx="3803375" cy="28525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CF514F-7FC3-4291-BE62-2CF5032FA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8" y="3923609"/>
            <a:ext cx="3660911" cy="28459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D45D0B-CACE-4128-99F3-FAEDF3C67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99" y="3916984"/>
            <a:ext cx="3301447" cy="285253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02E3B1-EAC7-47C2-A6EA-295F25B18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469" y="3908253"/>
            <a:ext cx="3074505" cy="2852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AEC0DC-02F4-44CA-AB3F-E29BA05DDC49}"/>
              </a:ext>
            </a:extLst>
          </p:cNvPr>
          <p:cNvSpPr txBox="1"/>
          <p:nvPr/>
        </p:nvSpPr>
        <p:spPr>
          <a:xfrm>
            <a:off x="1855304" y="88486"/>
            <a:ext cx="799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Мой любимый город – Верхняя Пышма!</a:t>
            </a:r>
          </a:p>
        </p:txBody>
      </p:sp>
    </p:spTree>
    <p:extLst>
      <p:ext uri="{BB962C8B-B14F-4D97-AF65-F5344CB8AC3E}">
        <p14:creationId xmlns:p14="http://schemas.microsoft.com/office/powerpoint/2010/main" val="225849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06949-F48E-428B-AAA1-A677C62FDB23}"/>
              </a:ext>
            </a:extLst>
          </p:cNvPr>
          <p:cNvSpPr txBox="1"/>
          <p:nvPr/>
        </p:nvSpPr>
        <p:spPr>
          <a:xfrm>
            <a:off x="2067339" y="0"/>
            <a:ext cx="799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"Мои любимые места городе»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89608A-7F5B-4F73-A349-EF6AD13D2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1" y="313530"/>
            <a:ext cx="2505489" cy="33406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B6D64B-7F16-46BD-80E0-926DB9543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10" y="306180"/>
            <a:ext cx="2934528" cy="33406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AB0D3A-A6DE-4413-84BF-FD3C2E994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83" y="317395"/>
            <a:ext cx="2934528" cy="33406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BAF008-2034-4C45-ABF8-4A68CE615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10" y="3767930"/>
            <a:ext cx="2934528" cy="30900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DE8B02-E7FD-4C01-BB65-3A2E41ECD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1" y="3738773"/>
            <a:ext cx="2505488" cy="31192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F94665B-CC08-418E-AD8A-1B7092FBC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283" y="3813968"/>
            <a:ext cx="2965383" cy="30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1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46C2AC-8A5C-402F-8912-9F102A764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2" y="176911"/>
            <a:ext cx="3339547" cy="3251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74D174-1469-4268-B501-3E62AC646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75" y="3428601"/>
            <a:ext cx="3339547" cy="32516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28D711-F464-4BCE-B5F1-B79A785FB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63" y="292730"/>
            <a:ext cx="3269422" cy="31711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DE4855-49C2-472F-AC89-DBE7F7298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2" y="3688757"/>
            <a:ext cx="3326296" cy="29090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93E2CE-8DA3-45FF-9D8A-013C770669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86" y="3602039"/>
            <a:ext cx="3243713" cy="2836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897F53-F0A6-4A59-8045-5258B3DB07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75" y="284576"/>
            <a:ext cx="3339547" cy="30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4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7CB7C6-7CEE-4B5A-990E-4E825AE3E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8" y="3725827"/>
            <a:ext cx="3505820" cy="27630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2148EA-DD38-4BEE-90CC-1C72DA89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9" y="3706296"/>
            <a:ext cx="3843130" cy="2720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3B8E53-3B7E-4316-B04A-FE0DF968B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9" y="3725827"/>
            <a:ext cx="3407553" cy="27630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B7CAB1-4A01-4102-BC26-2966B9D38E1D}"/>
              </a:ext>
            </a:extLst>
          </p:cNvPr>
          <p:cNvSpPr txBox="1"/>
          <p:nvPr/>
        </p:nvSpPr>
        <p:spPr>
          <a:xfrm>
            <a:off x="1669774" y="0"/>
            <a:ext cx="7686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Театрум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Спектакль «Гадкий утёнок»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B30484-0C2F-4427-8A27-4BE3F99AF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6139" y="520719"/>
            <a:ext cx="3843131" cy="30813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9D7BF4-21A3-4A73-A523-E6437350F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069" y="520719"/>
            <a:ext cx="3843131" cy="30194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C2728D-4E8C-41CA-A9BE-34D16816B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24" y="554038"/>
            <a:ext cx="354244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0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29F69-FFAA-47F2-829D-1E39DA1BB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EC7364-9838-4E9D-A529-100B2B050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4FB721-1AF3-44AC-BA04-18055C275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5384BF-99A9-4A54-AD73-BC0D9234B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0" y="855730"/>
            <a:ext cx="3635188" cy="27263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7CAAE5-6ED8-4576-963E-731155C4C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6" y="3923609"/>
            <a:ext cx="3595756" cy="2696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2861C6-2FC3-4EAF-BE81-821250E2F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109" y="3883988"/>
            <a:ext cx="3913808" cy="26968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382E5F-81E4-4335-BFB4-F4D596312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109" y="856352"/>
            <a:ext cx="3848881" cy="26536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64A3B5-E7FF-4939-AA2F-605B0FADB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71" y="3929308"/>
            <a:ext cx="3595756" cy="26968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636DA2-BE2A-4BFC-A0BA-03410A8834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464" y="834351"/>
            <a:ext cx="3472069" cy="2726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540A2-AB40-4417-80AE-60AF70078B74}"/>
              </a:ext>
            </a:extLst>
          </p:cNvPr>
          <p:cNvSpPr txBox="1"/>
          <p:nvPr/>
        </p:nvSpPr>
        <p:spPr>
          <a:xfrm>
            <a:off x="1961322" y="106017"/>
            <a:ext cx="750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МЕДНАЯ СТОЛИЦА!</a:t>
            </a:r>
          </a:p>
        </p:txBody>
      </p:sp>
    </p:spTree>
    <p:extLst>
      <p:ext uri="{BB962C8B-B14F-4D97-AF65-F5344CB8AC3E}">
        <p14:creationId xmlns:p14="http://schemas.microsoft.com/office/powerpoint/2010/main" val="69086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378</Words>
  <Application>Microsoft Office PowerPoint</Application>
  <PresentationFormat>Широкоэкранный</PresentationFormat>
  <Paragraphs>45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 11</dc:creator>
  <cp:lastModifiedBy>ДС 11</cp:lastModifiedBy>
  <cp:revision>21</cp:revision>
  <dcterms:created xsi:type="dcterms:W3CDTF">2026-04-23T07:54:00Z</dcterms:created>
  <dcterms:modified xsi:type="dcterms:W3CDTF">2026-04-29T08:06:55Z</dcterms:modified>
</cp:coreProperties>
</file>