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4BE3C-224F-4185-B63D-ADECA603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6285F2-F2AE-465A-A627-50898681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0F21-DBF1-4C79-97E7-8E8BCB0727E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31DFF8-93A2-46E9-81A6-9036173A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A5215-43EE-4B93-A0CB-609D971F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76D-6D76-4427-A8CF-BCDA9E99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9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6F7A8-419E-47CF-AD12-E08E1B9F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260576-0387-4633-9BB5-382759176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48F096-BAB2-4EC5-9BA8-D746C94EC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0F21-DBF1-4C79-97E7-8E8BCB0727E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FEBEA-52D5-4EF9-B1F0-7E165C92E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0F2E55-90FD-4E78-A397-694D99942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976D-6D76-4427-A8CF-BCDA9E99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4574155-B8B1-4042-B330-BB34C769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B84259-8D7B-4859-9270-431B7A4B2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0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8F344A-3D3E-452A-B20D-59377D39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44D45E-CF41-4B5E-A570-75B7B9206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2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949D3F-3EEE-4D8D-9DC4-FF71A619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03114B-BA33-413C-8A1A-5DD1C75A0D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8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C811B03-0755-4247-8158-6E471E4C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0274FC-3757-4663-8336-9B1FF1FBF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9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8D5663A-FD45-4FCC-9D44-8ECBC0AF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D5F3E9-6BB2-45CB-BDCE-3C023AE18D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72FB5A-583C-4233-8523-6603CB8A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AE563-2CD6-4870-B1B5-17BD9C201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3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5706993-D30A-498B-A4AC-7C27A838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E9A14D-70D0-4824-AFE3-53C96BAB3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9D1D541-97A3-4B0D-927E-E44A98DA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ADCEDF-B092-4D49-841A-07CA36ACE4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90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Васильев</dc:creator>
  <cp:lastModifiedBy>Виктор Васильев</cp:lastModifiedBy>
  <cp:revision>1</cp:revision>
  <dcterms:created xsi:type="dcterms:W3CDTF">2025-02-10T15:41:42Z</dcterms:created>
  <dcterms:modified xsi:type="dcterms:W3CDTF">2025-02-10T15:42:19Z</dcterms:modified>
</cp:coreProperties>
</file>