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8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D4BE3C-224F-4185-B63D-ADECA6037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56285F2-F2AE-465A-A627-508986819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B0F21-DBF1-4C79-97E7-8E8BCB0727EF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531DFF8-93A2-46E9-81A6-9036173A3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4A5215-43EE-4B93-A0CB-609D971F9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0976D-6D76-4427-A8CF-BCDA9E997F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793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6F7A8-419E-47CF-AD12-E08E1B9FB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260576-0387-4633-9BB5-382759176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48F096-BAB2-4EC5-9BA8-D746C94ECA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B0F21-DBF1-4C79-97E7-8E8BCB0727EF}" type="datetimeFigureOut">
              <a:rPr lang="ru-RU" smtClean="0"/>
              <a:t>10.02.2025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FEBEA-52D5-4EF9-B1F0-7E165C92E2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0F2E55-90FD-4E78-A397-694D999424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0976D-6D76-4427-A8CF-BCDA9E997F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748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4574155-B8B1-4042-B330-BB34C7696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B84259-8D7B-4859-9270-431B7A4B2F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401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98F344A-3D3E-452A-B20D-59377D39D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44D45E-CF41-4B5E-A570-75B7B92068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825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E949D3F-3EEE-4D8D-9DC4-FF71A6198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03114B-BA33-413C-8A1A-5DD1C75A0D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286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C811B03-0755-4247-8158-6E471E4C3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0274FC-3757-4663-8336-9B1FF1FBFF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496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8D5663A-FD45-4FCC-9D44-8ECBC0AFC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D5F3E9-6BB2-45CB-BDCE-3C023AE18D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E72FB5A-583C-4233-8523-6603CB8A8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CAE563-2CD6-4870-B1B5-17BD9C2016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33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5706993-D30A-498B-A4AC-7C27A838E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E9A14D-70D0-4824-AFE3-53C96BAB35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50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9D1D541-97A3-4B0D-927E-E44A98DAF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ADCEDF-B092-4D49-841A-07CA36ACE4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6904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 Васильев</dc:creator>
  <cp:lastModifiedBy>Виктор Васильев</cp:lastModifiedBy>
  <cp:revision>1</cp:revision>
  <dcterms:created xsi:type="dcterms:W3CDTF">2025-02-10T15:41:42Z</dcterms:created>
  <dcterms:modified xsi:type="dcterms:W3CDTF">2025-02-10T15:42:19Z</dcterms:modified>
</cp:coreProperties>
</file>