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82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62" r:id="rId14"/>
    <p:sldId id="265" r:id="rId15"/>
    <p:sldId id="266" r:id="rId16"/>
    <p:sldId id="267" r:id="rId17"/>
    <p:sldId id="269" r:id="rId18"/>
    <p:sldId id="270" r:id="rId19"/>
    <p:sldId id="268" r:id="rId20"/>
    <p:sldId id="272" r:id="rId21"/>
    <p:sldId id="273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4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28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2888" y="1"/>
            <a:ext cx="2197100" cy="51392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440488" cy="51392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98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572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E1272-CEB9-444D-8503-5E29D29C80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1331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7E48B-0E70-4A34-9108-49C17ED41D4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99718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10269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8936"/>
            <a:ext cx="7886700" cy="150071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87B39-9144-41AA-8F6E-9AC4180B3F8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55541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7" y="1604435"/>
            <a:ext cx="4037013" cy="397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435"/>
            <a:ext cx="4038600" cy="397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5D591-4EA8-430A-9C78-C961FE288B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78327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6189"/>
            <a:ext cx="7886700" cy="1325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45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45" y="2506133"/>
            <a:ext cx="3868737" cy="368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E657F-C2D7-4A61-A5F2-043F9B8959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02199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A57BF-CB22-41BB-A6A5-B35A5323160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6548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A9096-2E7D-4631-B0E6-37DF35B135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386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5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8489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5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4F609-EC3A-4BC2-9C09-1181FD11B52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699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4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5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8489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5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383F4-D1B0-46A2-A20B-9D280108A8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54925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E1FC6-3E96-4285-BBA5-91FC94E3499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57837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7" y="160869"/>
            <a:ext cx="2055813" cy="54186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869"/>
            <a:ext cx="6019800" cy="5418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72606-114B-448C-B909-8677650FE1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2738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40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49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78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"/>
            <a:ext cx="3657600" cy="4720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0000" y="1"/>
            <a:ext cx="3659188" cy="4720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30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26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5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78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19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649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286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2888" y="0"/>
            <a:ext cx="2197100" cy="51392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440488" cy="51392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98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570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E1272-CEB9-444D-8503-5E29D29C80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1331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7E48B-0E70-4A34-9108-49C17ED41D4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99718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10269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8936"/>
            <a:ext cx="7886700" cy="150071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87B39-9144-41AA-8F6E-9AC4180B3F8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55541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5" y="1604435"/>
            <a:ext cx="4037013" cy="397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435"/>
            <a:ext cx="4038600" cy="397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5D591-4EA8-430A-9C78-C961FE288B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78327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6188"/>
            <a:ext cx="7886700" cy="1325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43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43" y="2506133"/>
            <a:ext cx="3868737" cy="368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E657F-C2D7-4A61-A5F2-043F9B8959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02199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A57BF-CB22-41BB-A6A5-B35A5323160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654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"/>
            <a:ext cx="3657600" cy="4720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0000" y="2"/>
            <a:ext cx="3659188" cy="4720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30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A9096-2E7D-4631-B0E6-37DF35B135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386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3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3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4F609-EC3A-4BC2-9C09-1181FD11B52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6998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3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3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383F4-D1B0-46A2-A20B-9D280108A8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54925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E1FC6-3E96-4285-BBA5-91FC94E3499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57837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5" y="160869"/>
            <a:ext cx="2055813" cy="54186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869"/>
            <a:ext cx="6019800" cy="5418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72606-114B-448C-B909-8677650FE1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2738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41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41" y="2506133"/>
            <a:ext cx="3868737" cy="368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2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5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8486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1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8486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64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68700" y="4074585"/>
            <a:ext cx="5221288" cy="106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920" tIns="34200" rIns="0" bIns="342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GB" altLang="ru-RU" smtClean="0"/>
          </a:p>
        </p:txBody>
      </p:sp>
      <p:sp>
        <p:nvSpPr>
          <p:cNvPr id="1027" name="AutoShape 2"/>
          <p:cNvSpPr>
            <a:spLocks noChangeArrowheads="1"/>
          </p:cNvSpPr>
          <p:nvPr/>
        </p:nvSpPr>
        <p:spPr bwMode="auto">
          <a:xfrm rot="5400000">
            <a:off x="-897201" y="3487476"/>
            <a:ext cx="4269316" cy="2471737"/>
          </a:xfrm>
          <a:custGeom>
            <a:avLst/>
            <a:gdLst>
              <a:gd name="T0" fmla="*/ 3201987 w 3201987"/>
              <a:gd name="T1" fmla="*/ 1235869 h 2471737"/>
              <a:gd name="T2" fmla="*/ 1600994 w 3201987"/>
              <a:gd name="T3" fmla="*/ 2471737 h 2471737"/>
              <a:gd name="T4" fmla="*/ 0 w 3201987"/>
              <a:gd name="T5" fmla="*/ 1235869 h 2471737"/>
              <a:gd name="T6" fmla="*/ 1600994 w 3201987"/>
              <a:gd name="T7" fmla="*/ 0 h 24717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201987"/>
              <a:gd name="T13" fmla="*/ 0 h 2471737"/>
              <a:gd name="T14" fmla="*/ 3201987 w 3201987"/>
              <a:gd name="T15" fmla="*/ 2471737 h 24717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1987" h="2471737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lnTo>
                  <a:pt x="0" y="3295170"/>
                </a:lnTo>
                <a:close/>
              </a:path>
            </a:pathLst>
          </a:custGeom>
          <a:solidFill>
            <a:srgbClr val="E95B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"/>
            <a:ext cx="7469188" cy="472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 rot="10800000" flipV="1">
            <a:off x="1068388" y="5215468"/>
            <a:ext cx="3359150" cy="1644651"/>
          </a:xfrm>
          <a:custGeom>
            <a:avLst/>
            <a:gdLst>
              <a:gd name="T0" fmla="*/ 3359150 w 3359150"/>
              <a:gd name="T1" fmla="*/ 616744 h 1233488"/>
              <a:gd name="T2" fmla="*/ 1679575 w 3359150"/>
              <a:gd name="T3" fmla="*/ 1233488 h 1233488"/>
              <a:gd name="T4" fmla="*/ 0 w 3359150"/>
              <a:gd name="T5" fmla="*/ 616744 h 1233488"/>
              <a:gd name="T6" fmla="*/ 1679575 w 3359150"/>
              <a:gd name="T7" fmla="*/ 0 h 12334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359150"/>
              <a:gd name="T13" fmla="*/ 0 h 1233488"/>
              <a:gd name="T14" fmla="*/ 3359150 w 3359150"/>
              <a:gd name="T15" fmla="*/ 1233488 h 1233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59150" h="1233488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lnTo>
                  <a:pt x="2273790" y="0"/>
                </a:lnTo>
                <a:close/>
              </a:path>
            </a:pathLst>
          </a:custGeom>
          <a:solidFill>
            <a:srgbClr val="EEEC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28653" y="6356352"/>
            <a:ext cx="2055813" cy="3619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760" tIns="34200" rIns="68760" bIns="3420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900">
                <a:solidFill>
                  <a:srgbClr val="8B8B8B"/>
                </a:solidFill>
                <a:latin typeface="+mn-lt"/>
                <a:ea typeface="+mn-ea"/>
                <a:cs typeface="DejaVu Sans" charset="0"/>
              </a:defRPr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457953" y="6356352"/>
            <a:ext cx="2055813" cy="3619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760" tIns="34200" rIns="68760" bIns="342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900">
                <a:solidFill>
                  <a:srgbClr val="8B8B8B"/>
                </a:solidFill>
                <a:latin typeface="Roboto Condensed" charset="0"/>
                <a:ea typeface="DejaVu Sans" charset="0"/>
                <a:cs typeface="DejaVu Sans" charset="0"/>
              </a:defRPr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028953" y="6356352"/>
            <a:ext cx="3084513" cy="3619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760" tIns="34200" rIns="68760" bIns="342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900">
                <a:solidFill>
                  <a:srgbClr val="8B8B8B"/>
                </a:solidFill>
                <a:latin typeface="+mn-lt"/>
                <a:ea typeface="+mn-ea"/>
                <a:cs typeface="DejaVu Sans" charset="0"/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j-lt"/>
          <a:ea typeface="Noto Sans SC Regular" charset="0"/>
          <a:cs typeface="+mj-cs"/>
        </a:defRPr>
      </a:lvl1pPr>
      <a:lvl2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ea typeface="Noto Sans SC Regular" charset="0"/>
          <a:cs typeface="Noto Sans SC Regular" charset="0"/>
        </a:defRPr>
      </a:lvl2pPr>
      <a:lvl3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ea typeface="Noto Sans SC Regular" charset="0"/>
          <a:cs typeface="Noto Sans SC Regular" charset="0"/>
        </a:defRPr>
      </a:lvl3pPr>
      <a:lvl4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ea typeface="Noto Sans SC Regular" charset="0"/>
          <a:cs typeface="Noto Sans SC Regular" charset="0"/>
        </a:defRPr>
      </a:lvl4pPr>
      <a:lvl5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ea typeface="Noto Sans SC Regular" charset="0"/>
          <a:cs typeface="Noto Sans SC Regular" charset="0"/>
        </a:defRPr>
      </a:lvl5pPr>
      <a:lvl6pPr marL="2514600" indent="-2286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cs typeface="Noto Sans SC Regular" charset="0"/>
        </a:defRPr>
      </a:lvl6pPr>
      <a:lvl7pPr marL="2971800" indent="-2286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cs typeface="Noto Sans SC Regular" charset="0"/>
        </a:defRPr>
      </a:lvl7pPr>
      <a:lvl8pPr marL="3429000" indent="-2286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cs typeface="Noto Sans SC Regular" charset="0"/>
        </a:defRPr>
      </a:lvl8pPr>
      <a:lvl9pPr marL="3886200" indent="-2286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cs typeface="Noto Sans SC Regular" charset="0"/>
        </a:defRPr>
      </a:lvl9pPr>
    </p:titleStyle>
    <p:bodyStyle>
      <a:lvl1pPr marL="342900" indent="-342900" algn="l" defTabSz="457200" rtl="0" eaLnBrk="1" fontAlgn="base" hangingPunct="1">
        <a:lnSpc>
          <a:spcPct val="8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Noto Sans SC Regular" charset="0"/>
          <a:cs typeface="+mn-cs"/>
        </a:defRPr>
      </a:lvl1pPr>
      <a:lvl2pPr marL="742950" indent="-285750" algn="l" defTabSz="457200" rtl="0" eaLnBrk="1" fontAlgn="base" hangingPunct="1">
        <a:lnSpc>
          <a:spcPct val="8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Noto Sans SC Regular" charset="0"/>
          <a:cs typeface="+mn-cs"/>
        </a:defRPr>
      </a:lvl2pPr>
      <a:lvl3pPr marL="1143000" indent="-228600" algn="l" defTabSz="457200" rtl="0" eaLnBrk="1" fontAlgn="base" hangingPunct="1">
        <a:lnSpc>
          <a:spcPct val="8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Noto Sans SC Regular" charset="0"/>
          <a:cs typeface="+mn-cs"/>
        </a:defRPr>
      </a:lvl3pPr>
      <a:lvl4pPr marL="1600200" indent="-228600" algn="l" defTabSz="457200" rtl="0" eaLnBrk="1" fontAlgn="base" hangingPunct="1">
        <a:lnSpc>
          <a:spcPct val="8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Noto Sans SC Regular" charset="0"/>
          <a:cs typeface="+mn-cs"/>
        </a:defRPr>
      </a:lvl4pPr>
      <a:lvl5pPr marL="2057400" indent="-228600" algn="l" defTabSz="457200" rtl="0" eaLnBrk="1" fontAlgn="base" hangingPunct="1">
        <a:lnSpc>
          <a:spcPct val="8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Noto Sans SC Regular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/>
          <p:cNvSpPr>
            <a:spLocks noChangeShapeType="1"/>
          </p:cNvSpPr>
          <p:nvPr/>
        </p:nvSpPr>
        <p:spPr bwMode="auto">
          <a:xfrm>
            <a:off x="628650" y="6267451"/>
            <a:ext cx="7886700" cy="2116"/>
          </a:xfrm>
          <a:prstGeom prst="line">
            <a:avLst/>
          </a:prstGeom>
          <a:noFill/>
          <a:ln w="9360">
            <a:solidFill>
              <a:srgbClr val="BBC8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60868"/>
            <a:ext cx="7181850" cy="132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4200" rIns="68760" bIns="34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GB" altLang="ru-RU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2"/>
            <a:ext cx="971550" cy="3619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34200" rIns="0" bIns="3420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</a:tabLst>
              <a:defRPr sz="900">
                <a:solidFill>
                  <a:srgbClr val="C7BF9C"/>
                </a:solidFill>
                <a:latin typeface="+mn-lt"/>
                <a:ea typeface="+mn-ea"/>
                <a:cs typeface="DejaVu Sans" charset="0"/>
              </a:defRPr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1979618" y="6356352"/>
            <a:ext cx="5184775" cy="3619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760" tIns="34200" rIns="274320" bIns="342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900">
                <a:solidFill>
                  <a:srgbClr val="C7BF9C"/>
                </a:solidFill>
                <a:latin typeface="+mn-lt"/>
                <a:ea typeface="+mn-ea"/>
                <a:cs typeface="DejaVu Sans" charset="0"/>
              </a:defRPr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866063" y="6356352"/>
            <a:ext cx="647700" cy="3619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34200" rIns="0" bIns="342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</a:tabLst>
              <a:defRPr sz="900">
                <a:solidFill>
                  <a:srgbClr val="EE9B94"/>
                </a:solidFill>
                <a:latin typeface="Roboto Condensed" charset="0"/>
                <a:ea typeface="DejaVu Sans" charset="0"/>
                <a:cs typeface="DejaVu Sans" charset="0"/>
              </a:defRPr>
            </a:lvl1pPr>
          </a:lstStyle>
          <a:p>
            <a:fld id="{E9A341BC-CE00-4D60-BD93-316C313EB2E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7780343" y="6356354"/>
            <a:ext cx="1587" cy="366183"/>
          </a:xfrm>
          <a:prstGeom prst="line">
            <a:avLst/>
          </a:prstGeom>
          <a:noFill/>
          <a:ln w="9360">
            <a:solidFill>
              <a:srgbClr val="F6BD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5" y="1604435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200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j-lt"/>
          <a:ea typeface="Noto Sans SC Regular" charset="0"/>
          <a:cs typeface="+mj-cs"/>
        </a:defRPr>
      </a:lvl1pPr>
      <a:lvl2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ea typeface="Noto Sans SC Regular" charset="0"/>
          <a:cs typeface="Noto Sans SC Regular" charset="0"/>
        </a:defRPr>
      </a:lvl2pPr>
      <a:lvl3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ea typeface="Noto Sans SC Regular" charset="0"/>
          <a:cs typeface="Noto Sans SC Regular" charset="0"/>
        </a:defRPr>
      </a:lvl3pPr>
      <a:lvl4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ea typeface="Noto Sans SC Regular" charset="0"/>
          <a:cs typeface="Noto Sans SC Regular" charset="0"/>
        </a:defRPr>
      </a:lvl4pPr>
      <a:lvl5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ea typeface="Noto Sans SC Regular" charset="0"/>
          <a:cs typeface="Noto Sans SC Regular" charset="0"/>
        </a:defRPr>
      </a:lvl5pPr>
      <a:lvl6pPr marL="2514600" indent="-2286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cs typeface="Noto Sans SC Regular" charset="0"/>
        </a:defRPr>
      </a:lvl6pPr>
      <a:lvl7pPr marL="2971800" indent="-2286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cs typeface="Noto Sans SC Regular" charset="0"/>
        </a:defRPr>
      </a:lvl7pPr>
      <a:lvl8pPr marL="3429000" indent="-2286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cs typeface="Noto Sans SC Regular" charset="0"/>
        </a:defRPr>
      </a:lvl8pPr>
      <a:lvl9pPr marL="3886200" indent="-2286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cs typeface="Noto Sans SC Regular" charset="0"/>
        </a:defRPr>
      </a:lvl9pPr>
    </p:titleStyle>
    <p:bodyStyle>
      <a:lvl1pPr marL="342900" indent="-342900" algn="l" defTabSz="457200" rtl="0" eaLnBrk="1" fontAlgn="base" hangingPunct="1">
        <a:lnSpc>
          <a:spcPct val="8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Noto Sans SC Regular" charset="0"/>
          <a:cs typeface="+mn-cs"/>
        </a:defRPr>
      </a:lvl1pPr>
      <a:lvl2pPr marL="742950" indent="-285750" algn="l" defTabSz="457200" rtl="0" eaLnBrk="1" fontAlgn="base" hangingPunct="1">
        <a:lnSpc>
          <a:spcPct val="8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Noto Sans SC Regular" charset="0"/>
          <a:cs typeface="+mn-cs"/>
        </a:defRPr>
      </a:lvl2pPr>
      <a:lvl3pPr marL="1143000" indent="-228600" algn="l" defTabSz="457200" rtl="0" eaLnBrk="1" fontAlgn="base" hangingPunct="1">
        <a:lnSpc>
          <a:spcPct val="8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Noto Sans SC Regular" charset="0"/>
          <a:cs typeface="+mn-cs"/>
        </a:defRPr>
      </a:lvl3pPr>
      <a:lvl4pPr marL="1600200" indent="-228600" algn="l" defTabSz="457200" rtl="0" eaLnBrk="1" fontAlgn="base" hangingPunct="1">
        <a:lnSpc>
          <a:spcPct val="8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Noto Sans SC Regular" charset="0"/>
          <a:cs typeface="+mn-cs"/>
        </a:defRPr>
      </a:lvl4pPr>
      <a:lvl5pPr marL="2057400" indent="-228600" algn="l" defTabSz="457200" rtl="0" eaLnBrk="1" fontAlgn="base" hangingPunct="1">
        <a:lnSpc>
          <a:spcPct val="8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Noto Sans SC Regular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68700" y="4074584"/>
            <a:ext cx="5221288" cy="106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920" tIns="34200" rIns="0" bIns="342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GB" altLang="ru-RU" smtClean="0"/>
          </a:p>
        </p:txBody>
      </p:sp>
      <p:sp>
        <p:nvSpPr>
          <p:cNvPr id="1027" name="AutoShape 2"/>
          <p:cNvSpPr>
            <a:spLocks noChangeArrowheads="1"/>
          </p:cNvSpPr>
          <p:nvPr/>
        </p:nvSpPr>
        <p:spPr bwMode="auto">
          <a:xfrm rot="5400000">
            <a:off x="-897201" y="3487474"/>
            <a:ext cx="4269316" cy="2471737"/>
          </a:xfrm>
          <a:custGeom>
            <a:avLst/>
            <a:gdLst>
              <a:gd name="T0" fmla="*/ 3201987 w 3201987"/>
              <a:gd name="T1" fmla="*/ 1235869 h 2471737"/>
              <a:gd name="T2" fmla="*/ 1600994 w 3201987"/>
              <a:gd name="T3" fmla="*/ 2471737 h 2471737"/>
              <a:gd name="T4" fmla="*/ 0 w 3201987"/>
              <a:gd name="T5" fmla="*/ 1235869 h 2471737"/>
              <a:gd name="T6" fmla="*/ 1600994 w 3201987"/>
              <a:gd name="T7" fmla="*/ 0 h 24717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201987"/>
              <a:gd name="T13" fmla="*/ 0 h 2471737"/>
              <a:gd name="T14" fmla="*/ 3201987 w 3201987"/>
              <a:gd name="T15" fmla="*/ 2471737 h 24717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1987" h="2471737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lnTo>
                  <a:pt x="0" y="3295170"/>
                </a:lnTo>
                <a:close/>
              </a:path>
            </a:pathLst>
          </a:custGeom>
          <a:solidFill>
            <a:srgbClr val="E95B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"/>
            <a:ext cx="7469188" cy="472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 rot="10800000" flipV="1">
            <a:off x="1068388" y="5215467"/>
            <a:ext cx="3359150" cy="1644651"/>
          </a:xfrm>
          <a:custGeom>
            <a:avLst/>
            <a:gdLst>
              <a:gd name="T0" fmla="*/ 3359150 w 3359150"/>
              <a:gd name="T1" fmla="*/ 616744 h 1233488"/>
              <a:gd name="T2" fmla="*/ 1679575 w 3359150"/>
              <a:gd name="T3" fmla="*/ 1233488 h 1233488"/>
              <a:gd name="T4" fmla="*/ 0 w 3359150"/>
              <a:gd name="T5" fmla="*/ 616744 h 1233488"/>
              <a:gd name="T6" fmla="*/ 1679575 w 3359150"/>
              <a:gd name="T7" fmla="*/ 0 h 12334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359150"/>
              <a:gd name="T13" fmla="*/ 0 h 1233488"/>
              <a:gd name="T14" fmla="*/ 3359150 w 3359150"/>
              <a:gd name="T15" fmla="*/ 1233488 h 1233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59150" h="1233488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lnTo>
                  <a:pt x="2273790" y="0"/>
                </a:lnTo>
                <a:close/>
              </a:path>
            </a:pathLst>
          </a:custGeom>
          <a:solidFill>
            <a:srgbClr val="EEEC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28651" y="6356351"/>
            <a:ext cx="2055813" cy="3619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760" tIns="34200" rIns="68760" bIns="3420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900">
                <a:solidFill>
                  <a:srgbClr val="8B8B8B"/>
                </a:solidFill>
                <a:latin typeface="+mn-lt"/>
                <a:ea typeface="+mn-ea"/>
                <a:cs typeface="DejaVu Sans" charset="0"/>
              </a:defRPr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457951" y="6356351"/>
            <a:ext cx="2055813" cy="3619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760" tIns="34200" rIns="68760" bIns="342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900">
                <a:solidFill>
                  <a:srgbClr val="8B8B8B"/>
                </a:solidFill>
                <a:latin typeface="Roboto Condensed" charset="0"/>
                <a:ea typeface="DejaVu Sans" charset="0"/>
                <a:cs typeface="DejaVu Sans" charset="0"/>
              </a:defRPr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028951" y="6356351"/>
            <a:ext cx="3084513" cy="3619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760" tIns="34200" rIns="68760" bIns="342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900">
                <a:solidFill>
                  <a:srgbClr val="8B8B8B"/>
                </a:solidFill>
                <a:latin typeface="+mn-lt"/>
                <a:ea typeface="+mn-ea"/>
                <a:cs typeface="DejaVu Sans" charset="0"/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j-lt"/>
          <a:ea typeface="Noto Sans SC Regular" charset="0"/>
          <a:cs typeface="+mj-cs"/>
        </a:defRPr>
      </a:lvl1pPr>
      <a:lvl2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ea typeface="Noto Sans SC Regular" charset="0"/>
          <a:cs typeface="Noto Sans SC Regular" charset="0"/>
        </a:defRPr>
      </a:lvl2pPr>
      <a:lvl3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ea typeface="Noto Sans SC Regular" charset="0"/>
          <a:cs typeface="Noto Sans SC Regular" charset="0"/>
        </a:defRPr>
      </a:lvl3pPr>
      <a:lvl4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ea typeface="Noto Sans SC Regular" charset="0"/>
          <a:cs typeface="Noto Sans SC Regular" charset="0"/>
        </a:defRPr>
      </a:lvl4pPr>
      <a:lvl5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ea typeface="Noto Sans SC Regular" charset="0"/>
          <a:cs typeface="Noto Sans SC Regular" charset="0"/>
        </a:defRPr>
      </a:lvl5pPr>
      <a:lvl6pPr marL="2514600" indent="-2286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cs typeface="Noto Sans SC Regular" charset="0"/>
        </a:defRPr>
      </a:lvl6pPr>
      <a:lvl7pPr marL="2971800" indent="-2286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cs typeface="Noto Sans SC Regular" charset="0"/>
        </a:defRPr>
      </a:lvl7pPr>
      <a:lvl8pPr marL="3429000" indent="-2286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cs typeface="Noto Sans SC Regular" charset="0"/>
        </a:defRPr>
      </a:lvl8pPr>
      <a:lvl9pPr marL="3886200" indent="-2286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cs typeface="Noto Sans SC Regular" charset="0"/>
        </a:defRPr>
      </a:lvl9pPr>
    </p:titleStyle>
    <p:bodyStyle>
      <a:lvl1pPr marL="342900" indent="-342900" algn="l" defTabSz="457200" rtl="0" eaLnBrk="1" fontAlgn="base" hangingPunct="1">
        <a:lnSpc>
          <a:spcPct val="8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Noto Sans SC Regular" charset="0"/>
          <a:cs typeface="+mn-cs"/>
        </a:defRPr>
      </a:lvl1pPr>
      <a:lvl2pPr marL="742950" indent="-285750" algn="l" defTabSz="457200" rtl="0" eaLnBrk="1" fontAlgn="base" hangingPunct="1">
        <a:lnSpc>
          <a:spcPct val="8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Noto Sans SC Regular" charset="0"/>
          <a:cs typeface="+mn-cs"/>
        </a:defRPr>
      </a:lvl2pPr>
      <a:lvl3pPr marL="1143000" indent="-228600" algn="l" defTabSz="457200" rtl="0" eaLnBrk="1" fontAlgn="base" hangingPunct="1">
        <a:lnSpc>
          <a:spcPct val="8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Noto Sans SC Regular" charset="0"/>
          <a:cs typeface="+mn-cs"/>
        </a:defRPr>
      </a:lvl3pPr>
      <a:lvl4pPr marL="1600200" indent="-228600" algn="l" defTabSz="457200" rtl="0" eaLnBrk="1" fontAlgn="base" hangingPunct="1">
        <a:lnSpc>
          <a:spcPct val="8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Noto Sans SC Regular" charset="0"/>
          <a:cs typeface="+mn-cs"/>
        </a:defRPr>
      </a:lvl4pPr>
      <a:lvl5pPr marL="2057400" indent="-228600" algn="l" defTabSz="457200" rtl="0" eaLnBrk="1" fontAlgn="base" hangingPunct="1">
        <a:lnSpc>
          <a:spcPct val="8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Noto Sans SC Regular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/>
          <p:cNvSpPr>
            <a:spLocks noChangeShapeType="1"/>
          </p:cNvSpPr>
          <p:nvPr/>
        </p:nvSpPr>
        <p:spPr bwMode="auto">
          <a:xfrm>
            <a:off x="628650" y="6267451"/>
            <a:ext cx="7886700" cy="2116"/>
          </a:xfrm>
          <a:prstGeom prst="line">
            <a:avLst/>
          </a:prstGeom>
          <a:noFill/>
          <a:ln w="9360">
            <a:solidFill>
              <a:srgbClr val="BBC8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60868"/>
            <a:ext cx="7181850" cy="132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4200" rIns="68760" bIns="34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GB" altLang="ru-RU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2"/>
            <a:ext cx="971550" cy="3619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34200" rIns="0" bIns="3420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</a:tabLst>
              <a:defRPr sz="900">
                <a:solidFill>
                  <a:srgbClr val="C7BF9C"/>
                </a:solidFill>
                <a:latin typeface="+mn-lt"/>
                <a:ea typeface="+mn-ea"/>
                <a:cs typeface="DejaVu Sans" charset="0"/>
              </a:defRPr>
            </a:lvl1pPr>
          </a:lstStyle>
          <a:p>
            <a:pPr>
              <a:defRPr/>
            </a:pPr>
            <a:r>
              <a:rPr lang="en-US" altLang="ru-RU"/>
              <a:t>Your Date Here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1979616" y="6356352"/>
            <a:ext cx="5184775" cy="3619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760" tIns="34200" rIns="274320" bIns="342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900">
                <a:solidFill>
                  <a:srgbClr val="C7BF9C"/>
                </a:solidFill>
                <a:latin typeface="+mn-lt"/>
                <a:ea typeface="+mn-ea"/>
                <a:cs typeface="DejaVu Sans" charset="0"/>
              </a:defRPr>
            </a:lvl1pPr>
          </a:lstStyle>
          <a:p>
            <a:pPr>
              <a:defRPr/>
            </a:pPr>
            <a:r>
              <a:rPr lang="en-US" altLang="ru-RU"/>
              <a:t>Your Footer Here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866063" y="6356352"/>
            <a:ext cx="647700" cy="3619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34200" rIns="0" bIns="342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</a:tabLst>
              <a:defRPr sz="900">
                <a:solidFill>
                  <a:srgbClr val="EE9B94"/>
                </a:solidFill>
                <a:latin typeface="Roboto Condensed" charset="0"/>
                <a:ea typeface="DejaVu Sans" charset="0"/>
                <a:cs typeface="DejaVu Sans" charset="0"/>
              </a:defRPr>
            </a:lvl1pPr>
          </a:lstStyle>
          <a:p>
            <a:fld id="{E9A341BC-CE00-4D60-BD93-316C313EB2E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7780341" y="6356353"/>
            <a:ext cx="1587" cy="366183"/>
          </a:xfrm>
          <a:prstGeom prst="line">
            <a:avLst/>
          </a:prstGeom>
          <a:noFill/>
          <a:ln w="9360">
            <a:solidFill>
              <a:srgbClr val="F6BD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4435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200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/>
  <p:txStyles>
    <p:titleStyle>
      <a:lvl1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j-lt"/>
          <a:ea typeface="Noto Sans SC Regular" charset="0"/>
          <a:cs typeface="+mj-cs"/>
        </a:defRPr>
      </a:lvl1pPr>
      <a:lvl2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ea typeface="Noto Sans SC Regular" charset="0"/>
          <a:cs typeface="Noto Sans SC Regular" charset="0"/>
        </a:defRPr>
      </a:lvl2pPr>
      <a:lvl3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ea typeface="Noto Sans SC Regular" charset="0"/>
          <a:cs typeface="Noto Sans SC Regular" charset="0"/>
        </a:defRPr>
      </a:lvl3pPr>
      <a:lvl4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ea typeface="Noto Sans SC Regular" charset="0"/>
          <a:cs typeface="Noto Sans SC Regular" charset="0"/>
        </a:defRPr>
      </a:lvl4pPr>
      <a:lvl5pPr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ea typeface="Noto Sans SC Regular" charset="0"/>
          <a:cs typeface="Noto Sans SC Regular" charset="0"/>
        </a:defRPr>
      </a:lvl5pPr>
      <a:lvl6pPr marL="2514600" indent="-2286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cs typeface="Noto Sans SC Regular" charset="0"/>
        </a:defRPr>
      </a:lvl6pPr>
      <a:lvl7pPr marL="2971800" indent="-2286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cs typeface="Noto Sans SC Regular" charset="0"/>
        </a:defRPr>
      </a:lvl7pPr>
      <a:lvl8pPr marL="3429000" indent="-2286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cs typeface="Noto Sans SC Regular" charset="0"/>
        </a:defRPr>
      </a:lvl8pPr>
      <a:lvl9pPr marL="3886200" indent="-228600" algn="l" defTabSz="457200" rtl="0" eaLnBrk="1" fontAlgn="base" hangingPunct="1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Roboto Condensed" charset="0"/>
          <a:cs typeface="Noto Sans SC Regular" charset="0"/>
        </a:defRPr>
      </a:lvl9pPr>
    </p:titleStyle>
    <p:bodyStyle>
      <a:lvl1pPr marL="342900" indent="-342900" algn="l" defTabSz="457200" rtl="0" eaLnBrk="1" fontAlgn="base" hangingPunct="1">
        <a:lnSpc>
          <a:spcPct val="8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Noto Sans SC Regular" charset="0"/>
          <a:cs typeface="+mn-cs"/>
        </a:defRPr>
      </a:lvl1pPr>
      <a:lvl2pPr marL="742950" indent="-285750" algn="l" defTabSz="457200" rtl="0" eaLnBrk="1" fontAlgn="base" hangingPunct="1">
        <a:lnSpc>
          <a:spcPct val="8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Noto Sans SC Regular" charset="0"/>
          <a:cs typeface="+mn-cs"/>
        </a:defRPr>
      </a:lvl2pPr>
      <a:lvl3pPr marL="1143000" indent="-228600" algn="l" defTabSz="457200" rtl="0" eaLnBrk="1" fontAlgn="base" hangingPunct="1">
        <a:lnSpc>
          <a:spcPct val="8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Noto Sans SC Regular" charset="0"/>
          <a:cs typeface="+mn-cs"/>
        </a:defRPr>
      </a:lvl3pPr>
      <a:lvl4pPr marL="1600200" indent="-228600" algn="l" defTabSz="457200" rtl="0" eaLnBrk="1" fontAlgn="base" hangingPunct="1">
        <a:lnSpc>
          <a:spcPct val="8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Noto Sans SC Regular" charset="0"/>
          <a:cs typeface="+mn-cs"/>
        </a:defRPr>
      </a:lvl4pPr>
      <a:lvl5pPr marL="2057400" indent="-228600" algn="l" defTabSz="457200" rtl="0" eaLnBrk="1" fontAlgn="base" hangingPunct="1">
        <a:lnSpc>
          <a:spcPct val="8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Noto Sans SC Regular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AAB72CA-936D-4BBC-92E6-0D2D52899F2C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23D1AA3-FF0A-42FC-91C4-03A5EA8102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jpg"/><Relationship Id="rId5" Type="http://schemas.openxmlformats.org/officeDocument/2006/relationships/slide" Target="slide1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1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jpg"/><Relationship Id="rId5" Type="http://schemas.openxmlformats.org/officeDocument/2006/relationships/slide" Target="slide5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8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484784"/>
            <a:ext cx="42484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</a:t>
            </a:r>
          </a:p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«Одень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пожарного»</a:t>
            </a:r>
          </a:p>
          <a:p>
            <a:pPr algn="ctr"/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6"/>
          <a:stretch/>
        </p:blipFill>
        <p:spPr>
          <a:xfrm>
            <a:off x="4716016" y="2461375"/>
            <a:ext cx="3384376" cy="350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1907704" y="3284984"/>
            <a:ext cx="1944216" cy="1368152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5220072" y="3429000"/>
            <a:ext cx="2088232" cy="1584176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672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Подберём головной убор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r="14086"/>
          <a:stretch/>
        </p:blipFill>
        <p:spPr>
          <a:xfrm>
            <a:off x="5380221" y="2974364"/>
            <a:ext cx="2529116" cy="3489729"/>
          </a:xfrm>
          <a:prstGeom prst="rect">
            <a:avLst/>
          </a:prstGeom>
        </p:spPr>
      </p:pic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6" b="31187"/>
          <a:stretch/>
        </p:blipFill>
        <p:spPr>
          <a:xfrm>
            <a:off x="4427984" y="1411035"/>
            <a:ext cx="3992707" cy="1563330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4" y="1916832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6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1907704" y="3284984"/>
            <a:ext cx="1944216" cy="1368152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6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5220072" y="3429000"/>
            <a:ext cx="2088232" cy="1584176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5614" y="764704"/>
            <a:ext cx="50257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Подберём перчатки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2" b="15076"/>
          <a:stretch/>
        </p:blipFill>
        <p:spPr>
          <a:xfrm>
            <a:off x="539552" y="1438838"/>
            <a:ext cx="3861048" cy="2772697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75689"/>
            <a:ext cx="3290593" cy="3404667"/>
          </a:xfrm>
          <a:prstGeom prst="rect">
            <a:avLst/>
          </a:prstGeom>
        </p:spPr>
      </p:pic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4" b="5233"/>
          <a:stretch/>
        </p:blipFill>
        <p:spPr>
          <a:xfrm>
            <a:off x="2004344" y="4246672"/>
            <a:ext cx="4355976" cy="210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1907704" y="3284984"/>
            <a:ext cx="1944216" cy="1368152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6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6269529" y="4812291"/>
            <a:ext cx="2088232" cy="1584176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62219"/>
            <a:ext cx="3537261" cy="559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21" y="620688"/>
            <a:ext cx="4015160" cy="20501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83221" y="2276872"/>
            <a:ext cx="268040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Ура!!!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помогли,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Сергею!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2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4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иветстви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608" y="764704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1"/>
          <a:stretch/>
        </p:blipFill>
        <p:spPr>
          <a:xfrm>
            <a:off x="1907704" y="620688"/>
            <a:ext cx="2745851" cy="5765240"/>
          </a:xfrm>
          <a:prstGeom prst="rect">
            <a:avLst/>
          </a:prstGeom>
        </p:spPr>
      </p:pic>
      <p:sp>
        <p:nvSpPr>
          <p:cNvPr id="7" name="Круглая лента лицом вверх 6"/>
          <p:cNvSpPr/>
          <p:nvPr/>
        </p:nvSpPr>
        <p:spPr>
          <a:xfrm>
            <a:off x="4312675" y="815446"/>
            <a:ext cx="4320479" cy="1512168"/>
          </a:xfrm>
          <a:prstGeom prst="ellipseRibbon2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49256" y="1003210"/>
            <a:ext cx="28473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Привет, 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еня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зовут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 Сергей!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5796136" y="4437112"/>
            <a:ext cx="2304256" cy="100811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80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3420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Подберём верхнюю часть костюма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8"/>
          <a:stretch/>
        </p:blipFill>
        <p:spPr>
          <a:xfrm>
            <a:off x="565541" y="1596254"/>
            <a:ext cx="2634859" cy="2924944"/>
          </a:xfrm>
          <a:prstGeom prst="rect">
            <a:avLst/>
          </a:prstGeom>
        </p:spPr>
      </p:pic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r="9747"/>
          <a:stretch/>
        </p:blipFill>
        <p:spPr>
          <a:xfrm>
            <a:off x="3200400" y="3284983"/>
            <a:ext cx="2477729" cy="3097151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57137"/>
            <a:ext cx="3123842" cy="32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1907704" y="3284984"/>
            <a:ext cx="1944216" cy="1368152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5220072" y="3429000"/>
            <a:ext cx="2088232" cy="1584176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0021" y="764704"/>
            <a:ext cx="73292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Подберём нижнюю часть костюма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57629"/>
            <a:ext cx="2025966" cy="4094584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4" r="26774"/>
          <a:stretch/>
        </p:blipFill>
        <p:spPr>
          <a:xfrm>
            <a:off x="3404247" y="1775427"/>
            <a:ext cx="2160240" cy="4484426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890">
            <a:off x="5966508" y="1764878"/>
            <a:ext cx="2319889" cy="41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8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1907704" y="3284984"/>
            <a:ext cx="1944216" cy="1368152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5220072" y="3429000"/>
            <a:ext cx="2088232" cy="1584176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3739" y="764704"/>
            <a:ext cx="47195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Подберём обувь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11" y="2276872"/>
            <a:ext cx="2357238" cy="2357238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3518"/>
            <a:ext cx="2841104" cy="2841104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34" y="2853518"/>
            <a:ext cx="2640737" cy="26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Roboto Condensed"/>
        <a:ea typeface=""/>
        <a:cs typeface="Noto Sans SC Regular"/>
      </a:majorFont>
      <a:minorFont>
        <a:latin typeface="Roboto Condensed"/>
        <a:ea typeface=""/>
        <a:cs typeface="Noto Sans SC Regula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SC Regular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Roboto Condensed"/>
        <a:ea typeface=""/>
        <a:cs typeface="Noto Sans SC Regular"/>
      </a:majorFont>
      <a:minorFont>
        <a:latin typeface="Roboto Condensed"/>
        <a:ea typeface=""/>
        <a:cs typeface="Noto Sans SC Regula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SC Regular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Roboto Condensed"/>
        <a:ea typeface=""/>
        <a:cs typeface="Noto Sans SC Regular"/>
      </a:majorFont>
      <a:minorFont>
        <a:latin typeface="Roboto Condensed"/>
        <a:ea typeface=""/>
        <a:cs typeface="Noto Sans SC Regula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SC Regular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Roboto Condensed"/>
        <a:ea typeface=""/>
        <a:cs typeface="Noto Sans SC Regular"/>
      </a:majorFont>
      <a:minorFont>
        <a:latin typeface="Roboto Condensed"/>
        <a:ea typeface=""/>
        <a:cs typeface="Noto Sans SC Regula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SC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Noto Sans SC Regular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Остин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108</TotalTime>
  <Words>35</Words>
  <Application>Microsoft Office PowerPoint</Application>
  <PresentationFormat>Экран (4:3)</PresentationFormat>
  <Paragraphs>15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Тема1</vt:lpstr>
      <vt:lpstr>Тема Office</vt:lpstr>
      <vt:lpstr>1_Тема1</vt:lpstr>
      <vt:lpstr>1_Тема Office</vt:lpstr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2025-01-16T16:57:31Z</dcterms:created>
  <dcterms:modified xsi:type="dcterms:W3CDTF">2025-01-16T18:46:25Z</dcterms:modified>
</cp:coreProperties>
</file>