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02.11.2025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1268760"/>
            <a:ext cx="740664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Мастер-класс с педагогами </a:t>
            </a:r>
            <a:b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«Цветы для мамочки»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564904"/>
            <a:ext cx="7406640" cy="72008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В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придверии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праздника «День матери»</a:t>
            </a:r>
            <a:endParaRPr lang="ru-RU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47864" y="404664"/>
            <a:ext cx="3328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МАДОУ «Детский сад №11»</a:t>
            </a:r>
            <a:endParaRPr lang="ru-RU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9952" y="4437112"/>
            <a:ext cx="4657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Провела: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Вагина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Тамара Владимировна</a:t>
            </a:r>
            <a:endParaRPr lang="ru-RU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5733256"/>
            <a:ext cx="2244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г. Верхняя Пышма</a:t>
            </a:r>
          </a:p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Comic Sans MS" pitchFamily="66" charset="0"/>
              </a:rPr>
              <a:t>2025 г</a:t>
            </a:r>
            <a:endParaRPr lang="ru-RU" dirty="0">
              <a:solidFill>
                <a:schemeClr val="tx2">
                  <a:lumMod val="5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7" name="Рисунок 6" descr="Chenille Stems rose _ Розы из синельной проволоки _  DIY TSVORIC.jpeg"/>
          <p:cNvPicPr>
            <a:picLocks noChangeAspect="1"/>
          </p:cNvPicPr>
          <p:nvPr/>
        </p:nvPicPr>
        <p:blipFill>
          <a:blip r:embed="rId2" cstate="print"/>
          <a:srcRect l="49832"/>
          <a:stretch>
            <a:fillRect/>
          </a:stretch>
        </p:blipFill>
        <p:spPr>
          <a:xfrm rot="10800000" flipV="1">
            <a:off x="1691680" y="3212976"/>
            <a:ext cx="2183537" cy="2448272"/>
          </a:xfrm>
          <a:prstGeom prst="roundRect">
            <a:avLst/>
          </a:prstGeom>
          <a:ln w="57150"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7498080" cy="114300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Цель: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 Обучить педагогов технике создания розы из синельной (пушистой) проволоки для дальнейшего использования в работе с детьми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и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для личного творчества.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624" y="1916832"/>
            <a:ext cx="72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Задачи:</a:t>
            </a:r>
          </a:p>
          <a:p>
            <a:pPr>
              <a:buFont typeface="Courier New" pitchFamily="49" charset="0"/>
              <a:buChar char="o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Познакомить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 материалами и техникой скручивания розы из синельной проволоки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Способствовать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созданию праздничной, доброжелательной атмосферы в преддверии Дня матери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4221088"/>
            <a:ext cx="74888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Материалы и инструменты (на каждого участника):</a:t>
            </a:r>
          </a:p>
          <a:p>
            <a:pPr algn="jus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Синельная проволока для стебля (зеленая) –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шт.</a:t>
            </a:r>
          </a:p>
          <a:p>
            <a:pPr algn="just"/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Синельная проволока для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бутона (цвет на выбор)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– 6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шт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5589240"/>
            <a:ext cx="4562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Продолжительность: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 25-35 минут.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49808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Знакомство с материалом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6" name="Рисунок 5" descr="photo_2025-11-02_16-35-06 (6).jpg"/>
          <p:cNvPicPr>
            <a:picLocks noChangeAspect="1"/>
          </p:cNvPicPr>
          <p:nvPr/>
        </p:nvPicPr>
        <p:blipFill>
          <a:blip r:embed="rId2" cstate="print"/>
          <a:srcRect t="24539" r="2635" b="17712"/>
          <a:stretch>
            <a:fillRect/>
          </a:stretch>
        </p:blipFill>
        <p:spPr>
          <a:xfrm>
            <a:off x="1115616" y="3212976"/>
            <a:ext cx="2520280" cy="3243008"/>
          </a:xfrm>
          <a:prstGeom prst="round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7" name="Рисунок 6" descr="photo_2025-11-02_16-35-06 (7).jpg"/>
          <p:cNvPicPr>
            <a:picLocks noChangeAspect="1"/>
          </p:cNvPicPr>
          <p:nvPr/>
        </p:nvPicPr>
        <p:blipFill>
          <a:blip r:embed="rId3" cstate="print"/>
          <a:srcRect l="2582" t="23401" r="1883" b="25150"/>
          <a:stretch>
            <a:fillRect/>
          </a:stretch>
        </p:blipFill>
        <p:spPr>
          <a:xfrm>
            <a:off x="3779912" y="2780928"/>
            <a:ext cx="2664296" cy="3118114"/>
          </a:xfrm>
          <a:prstGeom prst="round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11" name="Рисунок 10" descr="photo_2025-11-02_16-46-08.jpg"/>
          <p:cNvPicPr>
            <a:picLocks noChangeAspect="1"/>
          </p:cNvPicPr>
          <p:nvPr/>
        </p:nvPicPr>
        <p:blipFill>
          <a:blip r:embed="rId4" cstate="print"/>
          <a:srcRect l="3017" t="22050" b="19151"/>
          <a:stretch>
            <a:fillRect/>
          </a:stretch>
        </p:blipFill>
        <p:spPr>
          <a:xfrm>
            <a:off x="6588224" y="2276872"/>
            <a:ext cx="2386391" cy="3138900"/>
          </a:xfrm>
          <a:prstGeom prst="round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</p:pic>
      <p:sp>
        <p:nvSpPr>
          <p:cNvPr id="13" name="Прямоугольник 12"/>
          <p:cNvSpPr/>
          <p:nvPr/>
        </p:nvSpPr>
        <p:spPr>
          <a:xfrm>
            <a:off x="1043608" y="980728"/>
            <a:ext cx="777686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Синельная </a:t>
            </a:r>
            <a:r>
              <a:rPr lang="ru-RU" sz="2200" b="1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проволока (или пушистая проволока)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 – это гибкая проволока, покрытая ворсистым напылением. Она безопасна, не ломается, ей легко придать любую форму</a:t>
            </a:r>
            <a:r>
              <a:rPr lang="ru-RU" sz="2200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.</a:t>
            </a:r>
            <a:endParaRPr lang="ru-RU" sz="2200" dirty="0" smtClean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0"/>
            <a:ext cx="749808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Ход мастер-класса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6" name="Рисунок 5" descr="photo_2025-11-02_16-35-06 (2).jpg"/>
          <p:cNvPicPr>
            <a:picLocks noChangeAspect="1"/>
          </p:cNvPicPr>
          <p:nvPr/>
        </p:nvPicPr>
        <p:blipFill>
          <a:blip r:embed="rId2" cstate="print"/>
          <a:srcRect t="26250" b="23351"/>
          <a:stretch>
            <a:fillRect/>
          </a:stretch>
        </p:blipFill>
        <p:spPr>
          <a:xfrm>
            <a:off x="6660232" y="332656"/>
            <a:ext cx="2182770" cy="2664296"/>
          </a:xfrm>
          <a:prstGeom prst="round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1043608" y="1628800"/>
            <a:ext cx="5400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Шаг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1: Основа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цветка</a:t>
            </a:r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 algn="just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Сгибаем пополам 6 розовых и 2 зеленые проволоки. Розовые и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зеленые сцепите серединами между собой.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Плотно зажмите место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сгиба и скрутите стебель до середины.</a:t>
            </a:r>
          </a:p>
          <a:p>
            <a:pPr algn="just"/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Шаг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2: Стебель и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листья</a:t>
            </a:r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 algn="just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У вас получился пучок с 12 розовыми и 4 зелеными лучиками. Два зеленых лучика плотно скрутите в стебель. Два оставшихся зеленых пока оставьте свободными — это будущие листья.</a:t>
            </a:r>
          </a:p>
          <a:p>
            <a:pPr algn="just"/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8" name="Рисунок 7" descr="photo_2025-11-02_16-35-06.jpg"/>
          <p:cNvPicPr>
            <a:picLocks noChangeAspect="1"/>
          </p:cNvPicPr>
          <p:nvPr/>
        </p:nvPicPr>
        <p:blipFill>
          <a:blip r:embed="rId3" cstate="print"/>
          <a:srcRect t="26290"/>
          <a:stretch>
            <a:fillRect/>
          </a:stretch>
        </p:blipFill>
        <p:spPr>
          <a:xfrm>
            <a:off x="6616416" y="3212976"/>
            <a:ext cx="2204380" cy="3312368"/>
          </a:xfrm>
          <a:prstGeom prst="round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photo_2025-11-02_16-35-06 (5).jpg"/>
          <p:cNvPicPr>
            <a:picLocks noChangeAspect="1"/>
          </p:cNvPicPr>
          <p:nvPr/>
        </p:nvPicPr>
        <p:blipFill>
          <a:blip r:embed="rId2" cstate="print"/>
          <a:srcRect t="9849" b="28202"/>
          <a:stretch>
            <a:fillRect/>
          </a:stretch>
        </p:blipFill>
        <p:spPr>
          <a:xfrm>
            <a:off x="6804248" y="332656"/>
            <a:ext cx="2000820" cy="2520280"/>
          </a:xfrm>
          <a:prstGeom prst="round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6" name="Рисунок 5" descr="photo_2025-11-02_16-35-06 (3).jpg"/>
          <p:cNvPicPr>
            <a:picLocks noChangeAspect="1"/>
          </p:cNvPicPr>
          <p:nvPr/>
        </p:nvPicPr>
        <p:blipFill>
          <a:blip r:embed="rId3" cstate="print"/>
          <a:srcRect b="10751"/>
          <a:stretch>
            <a:fillRect/>
          </a:stretch>
        </p:blipFill>
        <p:spPr>
          <a:xfrm>
            <a:off x="6804248" y="3068960"/>
            <a:ext cx="2003492" cy="3600400"/>
          </a:xfrm>
          <a:prstGeom prst="round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1187624" y="476672"/>
            <a:ext cx="54006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Шаг 3: Лепестки</a:t>
            </a:r>
          </a:p>
          <a:p>
            <a:pPr algn="just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Теперь создадим бутон из 12 розовых лучиков. Каждую проволочку аккуратно скрутите в улитку, формируя лепесток. Сделайте все 12 лепестков.</a:t>
            </a:r>
            <a:endParaRPr lang="ru-RU" sz="2000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 algn="just">
              <a:buFont typeface="Wingdings" pitchFamily="2" charset="2"/>
              <a:buChar char="q"/>
            </a:pPr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Шаг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4: Сборка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цветка</a:t>
            </a:r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 algn="just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Соберите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лепестки в пышную розу, располагая внутренние лепестки плотнее. Основание бутона плотно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сожмите. Свободные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зеленые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лучики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сверните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улитками и сформируйте листочки.</a:t>
            </a:r>
          </a:p>
          <a:p>
            <a:pPr algn="just"/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 Шаг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5: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Декор</a:t>
            </a:r>
            <a:endParaRPr lang="ru-RU" sz="2000" b="1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 algn="just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Расправьте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лепестки, придавая цветку естественную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форму. Можно приклеить на лепестки цветка прозрачные бусины, которые создадут эффект росы.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75656" y="1124744"/>
            <a:ext cx="6420936" cy="8512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 pitchFamily="66" charset="0"/>
              </a:rPr>
              <a:t>Спасибо за внимание!</a:t>
            </a:r>
            <a:endParaRPr lang="ru-RU" sz="4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6" name="Рисунок 5" descr="photo_2025-11-02_16-35-06 (4).jpg"/>
          <p:cNvPicPr>
            <a:picLocks noChangeAspect="1"/>
          </p:cNvPicPr>
          <p:nvPr/>
        </p:nvPicPr>
        <p:blipFill>
          <a:blip r:embed="rId2" cstate="print"/>
          <a:srcRect t="23750" b="30050"/>
          <a:stretch>
            <a:fillRect/>
          </a:stretch>
        </p:blipFill>
        <p:spPr>
          <a:xfrm>
            <a:off x="395536" y="2636582"/>
            <a:ext cx="2952328" cy="2959092"/>
          </a:xfrm>
          <a:prstGeom prst="round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</p:pic>
      <p:pic>
        <p:nvPicPr>
          <p:cNvPr id="8" name="Рисунок 7" descr="photo_2025-11-02_16-35-34.jpg"/>
          <p:cNvPicPr>
            <a:picLocks noChangeAspect="1"/>
          </p:cNvPicPr>
          <p:nvPr/>
        </p:nvPicPr>
        <p:blipFill>
          <a:blip r:embed="rId3" cstate="print"/>
          <a:srcRect l="16925" t="19550" r="12988" b="11151"/>
          <a:stretch>
            <a:fillRect/>
          </a:stretch>
        </p:blipFill>
        <p:spPr>
          <a:xfrm>
            <a:off x="3635896" y="2636912"/>
            <a:ext cx="5263132" cy="3902996"/>
          </a:xfrm>
          <a:prstGeom prst="round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97</TotalTime>
  <Words>262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Солнцестояние</vt:lpstr>
      <vt:lpstr>Мастер-класс с педагогами  «Цветы для мамочки»</vt:lpstr>
      <vt:lpstr>Цель: Обучить педагогов технике создания розы из синельной (пушистой) проволоки для дальнейшего использования в работе с детьми и для личного творчества.</vt:lpstr>
      <vt:lpstr>Знакомство с материалом</vt:lpstr>
      <vt:lpstr>Ход мастер-класса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с педагогами  «Цветы для мамочки»</dc:title>
  <dc:creator>Лиза</dc:creator>
  <cp:lastModifiedBy>Лиза</cp:lastModifiedBy>
  <cp:revision>11</cp:revision>
  <dcterms:created xsi:type="dcterms:W3CDTF">2025-11-02T11:02:11Z</dcterms:created>
  <dcterms:modified xsi:type="dcterms:W3CDTF">2025-11-02T12:53:29Z</dcterms:modified>
</cp:coreProperties>
</file>