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2" r:id="rId9"/>
  </p:sldIdLst>
  <p:sldSz cx="100806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1" y="-77"/>
      </p:cViewPr>
      <p:guideLst>
        <p:guide orient="horz" pos="2160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130426"/>
            <a:ext cx="856853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3886200"/>
            <a:ext cx="705643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274639"/>
            <a:ext cx="226814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274639"/>
            <a:ext cx="663641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406901"/>
            <a:ext cx="85685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2906713"/>
            <a:ext cx="856853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600201"/>
            <a:ext cx="44522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600201"/>
            <a:ext cx="44522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535113"/>
            <a:ext cx="44540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174875"/>
            <a:ext cx="44540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535113"/>
            <a:ext cx="4455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174875"/>
            <a:ext cx="4455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273050"/>
            <a:ext cx="331645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273051"/>
            <a:ext cx="56353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435101"/>
            <a:ext cx="331645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4800600"/>
            <a:ext cx="604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12775"/>
            <a:ext cx="604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367338"/>
            <a:ext cx="604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74638"/>
            <a:ext cx="90725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00201"/>
            <a:ext cx="90725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6356351"/>
            <a:ext cx="2352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6356351"/>
            <a:ext cx="319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6356351"/>
            <a:ext cx="2352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6096" y="1052736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МАДОУ «Детский сад №11»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19832" y="1700808"/>
            <a:ext cx="8568531" cy="1874638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«Новогодняя расписная игрушка»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Мастер-класс с педагогами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4208" y="4221088"/>
            <a:ext cx="486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Провела: </a:t>
            </a:r>
            <a:r>
              <a:rPr lang="ru-RU" b="1" dirty="0" err="1" smtClean="0">
                <a:solidFill>
                  <a:schemeClr val="tx2"/>
                </a:solidFill>
                <a:latin typeface="Comic Sans MS" pitchFamily="66" charset="0"/>
              </a:rPr>
              <a:t>Вагина</a:t>
            </a:r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Тамара Владимировна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6176" y="5229200"/>
            <a:ext cx="224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г. Верхняя Пышма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2025 г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888" y="1600201"/>
            <a:ext cx="7344816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	Почти в каждом доме, в котором есть дети, украшают елку к Новому году. В некоторых семьях есть настоящие фамильные реликвии – елочные игрушки, которые передаются из поколения в поколение.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928" y="620688"/>
            <a:ext cx="7200800" cy="8549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Comic Sans MS" pitchFamily="66" charset="0"/>
              </a:rPr>
              <a:t>История игрушек в России</a:t>
            </a:r>
            <a:endParaRPr lang="ru-RU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872" y="1556792"/>
            <a:ext cx="7704856" cy="4277071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		История новогодней игрушки в России началась в XIX веке, когда супруга императора Николая I, Александра Фёдоровна, привезла из родной Пруссии обычай наряжать рождественскую ёлку. Украшения были в основном съедобными (яблоки, орехи, пряники) или рукодельными — ангелочки и птички из ваты, картона и бумаги. Стеклянные игрушки привезенные из Европы и ценились очень дорого.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		После революции праздник запретили, но в 1935 году советская власть вернула его как советский Новый год. Ёлочная игрушка стала «агитатором»: вместо Вифлеемской звезды — красная пятиконечная, вместо ангелов — фигурки пионеров, рабочих, а позже — космонавтов и спутников. Наряду с ними мастерили и сказочных героев — так рождалась особая советская новогодняя магия.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83928" y="260648"/>
            <a:ext cx="7200800" cy="854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chemeClr val="tx2"/>
                </a:solidFill>
              </a:rPr>
              <a:t>Из картона я изготовила плоскостные игрушки-лошадки в технике папье-маше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Рисунок 5" descr="IMG_4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840" y="1268760"/>
            <a:ext cx="2880320" cy="2880320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IMG_4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4328" y="1259328"/>
            <a:ext cx="2952328" cy="2952328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IMG_4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1960" y="3789040"/>
            <a:ext cx="2942896" cy="2942896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IMG_4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0432" y="3717032"/>
            <a:ext cx="3014904" cy="3014904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414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6416" y="3789040"/>
            <a:ext cx="2952328" cy="2952328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83928" y="188640"/>
            <a:ext cx="7200800" cy="854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Варианты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росписи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3" name="Рисунок 12" descr="IMG_4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312" y="1196752"/>
            <a:ext cx="2880320" cy="2880320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1" name="Рисунок 10" descr="Airbrush-IMAGE-ENHANCER-1766585568922-17665855689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5976" y="3789040"/>
            <a:ext cx="2942896" cy="2942896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Рисунок 9" descr="Airbrush-IMAGE-ENHANCER-1766593512510-17665935125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880" y="1196752"/>
            <a:ext cx="2942896" cy="2942896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игр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832" y="3429000"/>
            <a:ext cx="4011760" cy="3008820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новигр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841" y="350659"/>
            <a:ext cx="3912434" cy="2934325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новигр6.jpg"/>
          <p:cNvPicPr>
            <a:picLocks noChangeAspect="1"/>
          </p:cNvPicPr>
          <p:nvPr/>
        </p:nvPicPr>
        <p:blipFill>
          <a:blip r:embed="rId4" cstate="print"/>
          <a:srcRect l="10348" r="21827" b="33067"/>
          <a:stretch>
            <a:fillRect/>
          </a:stretch>
        </p:blipFill>
        <p:spPr>
          <a:xfrm>
            <a:off x="5112320" y="476672"/>
            <a:ext cx="4378086" cy="5760640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вигр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76" y="548680"/>
            <a:ext cx="4339101" cy="5779446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новигр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2560" y="3573016"/>
            <a:ext cx="2285772" cy="3044524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новигр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2280" y="3573016"/>
            <a:ext cx="2285997" cy="3044824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1" name="Рисунок 10" descr="новигр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2280" y="332656"/>
            <a:ext cx="2304256" cy="3069145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2" name="Рисунок 11" descr="новигр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72560" y="332656"/>
            <a:ext cx="2322114" cy="3092929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игр.jpg"/>
          <p:cNvPicPr>
            <a:picLocks noChangeAspect="1"/>
          </p:cNvPicPr>
          <p:nvPr/>
        </p:nvPicPr>
        <p:blipFill>
          <a:blip r:embed="rId2" cstate="print"/>
          <a:srcRect t="19883"/>
          <a:stretch>
            <a:fillRect/>
          </a:stretch>
        </p:blipFill>
        <p:spPr>
          <a:xfrm>
            <a:off x="1223888" y="2276872"/>
            <a:ext cx="7344816" cy="4227789"/>
          </a:xfrm>
          <a:prstGeom prst="round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71960" y="1340768"/>
            <a:ext cx="6112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Comic Sans MS" pitchFamily="66" charset="0"/>
              </a:rPr>
              <a:t>Спасибо за внимание!</a:t>
            </a:r>
            <a:endParaRPr lang="ru-RU" sz="4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46</Words>
  <Application>Microsoft Office PowerPoint</Application>
  <PresentationFormat>Произвольный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«Новогодняя расписная игрушка»  Мастер-класс с педагогами </vt:lpstr>
      <vt:lpstr>Слайд 2</vt:lpstr>
      <vt:lpstr>История игрушек в России</vt:lpstr>
      <vt:lpstr>Этапы работы</vt:lpstr>
      <vt:lpstr>Этапы работы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Лиза</dc:creator>
  <cp:lastModifiedBy>Лиза</cp:lastModifiedBy>
  <cp:revision>49</cp:revision>
  <dcterms:created xsi:type="dcterms:W3CDTF">2025-12-23T16:03:26Z</dcterms:created>
  <dcterms:modified xsi:type="dcterms:W3CDTF">2025-12-30T11:41:11Z</dcterms:modified>
</cp:coreProperties>
</file>