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9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413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44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01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8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20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12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7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97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9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9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  <a:gs pos="69000">
              <a:srgbClr val="92D050"/>
            </a:gs>
            <a:gs pos="4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AFA90-A795-4B05-8520-12B8014B89A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611C0-3F79-4A74-ABBF-CB2B8EF57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0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CF958-0AC0-4D2B-B2DC-16E4B9E63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581" y="537076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Проект во второй младшей группе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«Удивительный мир насекомых»</a:t>
            </a: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3798277"/>
            <a:ext cx="2919046" cy="2919046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6571" y="4148809"/>
            <a:ext cx="3921371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Подготовили воспитатели</a:t>
            </a:r>
          </a:p>
          <a:p>
            <a:pPr algn="l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группы «Цыпленок»:</a:t>
            </a:r>
          </a:p>
          <a:p>
            <a:pPr algn="l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Катречко А.Н.</a:t>
            </a:r>
          </a:p>
          <a:p>
            <a:pPr algn="l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Шарипова Н.В.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B57DF-6BC0-4355-892E-AC1105D53C66}"/>
              </a:ext>
            </a:extLst>
          </p:cNvPr>
          <p:cNvSpPr txBox="1"/>
          <p:nvPr/>
        </p:nvSpPr>
        <p:spPr>
          <a:xfrm>
            <a:off x="1818024" y="6439431"/>
            <a:ext cx="621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МАДОУ «Детский сад № 11»,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г.Верхняя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Пышма, 2025</a:t>
            </a:r>
          </a:p>
        </p:txBody>
      </p:sp>
    </p:spTree>
    <p:extLst>
      <p:ext uri="{BB962C8B-B14F-4D97-AF65-F5344CB8AC3E}">
        <p14:creationId xmlns:p14="http://schemas.microsoft.com/office/powerpoint/2010/main" val="2295237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42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20B510-1A5F-4650-A620-C76245B6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60" y="1053429"/>
            <a:ext cx="5344898" cy="53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2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42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822438-F7A3-4B1B-9567-9F9939F1A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1" y="817332"/>
            <a:ext cx="5771264" cy="57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64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42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2112D0-E3BE-4D41-B9F5-CB854F52F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77" y="817332"/>
            <a:ext cx="5890846" cy="58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42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33E834-CD02-4B8C-8FA4-8AF67332A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8" y="1215950"/>
            <a:ext cx="3983468" cy="39834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ED2283-DE07-4632-ADB7-24EA4EB5F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52" y="2129494"/>
            <a:ext cx="4587828" cy="458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42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5D46C-3EC8-49EF-A1C3-01347368B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00" y="1839854"/>
            <a:ext cx="4577973" cy="45779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8B2B9B-5E06-4353-B267-51D936D99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6" y="817332"/>
            <a:ext cx="4005775" cy="40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23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72568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Продукт проекта: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Альбом фотографий «Насекомые на нашем участке»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3866EA-9C71-04F9-513F-C4390E28D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22" y="1198587"/>
            <a:ext cx="3180826" cy="238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109752-9E1C-09A8-AB60-48576D777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5" y="1227029"/>
            <a:ext cx="3339612" cy="250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F78DF0-FC18-E61E-E5D7-F633A5379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86" y="3143217"/>
            <a:ext cx="2383706" cy="317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90CA78-5ADE-B096-98E6-855056198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57" y="3539046"/>
            <a:ext cx="2086834" cy="2782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F62B6E-DC7A-1E80-E326-F586CA773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1" y="3539047"/>
            <a:ext cx="2086834" cy="2782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2177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880AE-2A56-C097-3AAF-6436E5D6F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D26A3C80-ABF0-1943-A4E9-F82818C061A4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37FB53-6ECC-589F-316B-3CDF96886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72568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Продукт проекта: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Альбом фотографий «Насекомые на нашем участке»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674A6D-1B09-8FF6-28BB-90D3E11EC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7" y="1244759"/>
            <a:ext cx="3784209" cy="5045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60586B-3205-2D59-41BD-F8F3AF0E5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09" y="1237969"/>
            <a:ext cx="3784208" cy="5045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8C6F76-26B9-8D3F-0798-86965038A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036B4-C7A2-B061-8A86-2B63E7CE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DCD6E211-EC47-CBEC-117B-523DEEF34674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CC967F-D4A7-994A-543C-297C1B7AF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05" y="532067"/>
            <a:ext cx="8595183" cy="16981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Спасибо за внимание!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F34B75-DD63-7AC1-B45D-CFA6F4004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4" y="4504549"/>
            <a:ext cx="1821384" cy="18213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376E7-5CFE-900B-E209-15202B367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0" t="31023" r="22717" b="33861"/>
          <a:stretch>
            <a:fillRect/>
          </a:stretch>
        </p:blipFill>
        <p:spPr>
          <a:xfrm>
            <a:off x="6101564" y="1235058"/>
            <a:ext cx="2697933" cy="2408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EA4A14-4B35-5C87-F7B9-DB824477E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42749" r="31282" b="12715"/>
          <a:stretch>
            <a:fillRect/>
          </a:stretch>
        </p:blipFill>
        <p:spPr>
          <a:xfrm>
            <a:off x="204314" y="1205776"/>
            <a:ext cx="2149117" cy="2933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B7921A-6D30-335C-F6A4-B2A693E0E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39" y="2122578"/>
            <a:ext cx="3024779" cy="4033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54EFE3-ED00-25B4-A70D-743200B2F1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8" t="31155" b="22165"/>
          <a:stretch>
            <a:fillRect/>
          </a:stretch>
        </p:blipFill>
        <p:spPr>
          <a:xfrm>
            <a:off x="5445218" y="3643280"/>
            <a:ext cx="3419888" cy="292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5239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249" y="396949"/>
            <a:ext cx="7891976" cy="6320375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Тип проекта: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познавательно-исследовательский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Продолжительность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: долгосрочный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Сроки реализации: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15.05.2025-30.06.2025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Актуальность:</a:t>
            </a: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 ходе бесед и наблюдений было выявлено, что дети очень мало знают о насекомых: их название, какую пользу или вред они приносят, зачем нужны. У многих детей проявлялся страх перед безобидными насекомыми, некоторые от страха убегают или норовят раздавить. Участие детей в проекте позволит сформировать представление о насекомых, будет способствовать развитию творческих и познавательных способностей</a:t>
            </a:r>
          </a:p>
        </p:txBody>
      </p:sp>
    </p:spTree>
    <p:extLst>
      <p:ext uri="{BB962C8B-B14F-4D97-AF65-F5344CB8AC3E}">
        <p14:creationId xmlns:p14="http://schemas.microsoft.com/office/powerpoint/2010/main" val="1765681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249" y="396949"/>
            <a:ext cx="7891976" cy="6320375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Цель: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сформировать у детей представление о насекомых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Задачи: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Дать представления о разнообразии насекомых (бабочка, пчела, божья коровка, муравей, муха, стрекоза, кузнечик)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Учить выделять главные признаки насекомых, 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Формировать навыки исследовательской деятельности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Развивать умение сравнивать, выделять общие и отличительные признаки насекомых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Воспитывать любознательность, бережное отношение к живому</a:t>
            </a:r>
          </a:p>
        </p:txBody>
      </p:sp>
    </p:spTree>
    <p:extLst>
      <p:ext uri="{BB962C8B-B14F-4D97-AF65-F5344CB8AC3E}">
        <p14:creationId xmlns:p14="http://schemas.microsoft.com/office/powerpoint/2010/main" val="285773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763" y="1053429"/>
            <a:ext cx="6907237" cy="599987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Подготовительный этап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Определение уровня знаний детей по теме «Насекомые»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Изучение методической литературы по теме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Привлечение родителей к участию в проекте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Подбор художественной литературы, дидактических и подвижных игр по теме</a:t>
            </a:r>
          </a:p>
        </p:txBody>
      </p:sp>
    </p:spTree>
    <p:extLst>
      <p:ext uri="{BB962C8B-B14F-4D97-AF65-F5344CB8AC3E}">
        <p14:creationId xmlns:p14="http://schemas.microsoft.com/office/powerpoint/2010/main" val="103652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633046"/>
            <a:ext cx="7733711" cy="6420255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Беседа «Эти удивительные насекомые»</a:t>
            </a: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Наблюдение за насекомыми на участке во время прогулки, фотографирование</a:t>
            </a: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Рассматривание книг и альбомов с иллюстрациями насекомых</a:t>
            </a: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Чтение сказок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К.И.Чуковского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«Муха-Цокотуха», «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Тараканище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»</a:t>
            </a: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Разучивание стихотворения «Божья коровка»</a:t>
            </a: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Дидактические игры по теме</a:t>
            </a: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Творческие задания</a:t>
            </a: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Мастер класс для родителей «Бабочка на пальчике»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Проведение тематических дней «День пчелы», «День божьей коровки», «День бабочки»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15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4623"/>
            <a:ext cx="1853419" cy="185341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092" y="304806"/>
            <a:ext cx="7733711" cy="42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3AE3C7-5948-4231-8DA1-EDB775040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10" y="817332"/>
            <a:ext cx="5568474" cy="556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58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42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D3A20F-2007-476B-BDCB-9239A2C62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900576"/>
            <a:ext cx="5394959" cy="53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0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42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F6FAAE-710A-475D-9AC6-9AF12C4C3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94" y="905522"/>
            <a:ext cx="5519811" cy="551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5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extLst>
              <a:ext uri="{FF2B5EF4-FFF2-40B4-BE49-F238E27FC236}">
                <a16:creationId xmlns:a16="http://schemas.microsoft.com/office/drawing/2014/main" id="{23F1A416-767A-4BC5-9CD8-8231D6FE7151}"/>
              </a:ext>
            </a:extLst>
          </p:cNvPr>
          <p:cNvSpPr/>
          <p:nvPr/>
        </p:nvSpPr>
        <p:spPr>
          <a:xfrm>
            <a:off x="6748973" y="396949"/>
            <a:ext cx="1547446" cy="1333927"/>
          </a:xfrm>
          <a:prstGeom prst="cloud">
            <a:avLst/>
          </a:prstGeom>
          <a:solidFill>
            <a:schemeClr val="bg1">
              <a:alpha val="51000"/>
            </a:scheme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77B0C84C-B94A-408D-BED1-DAC851B8F47F}"/>
              </a:ext>
            </a:extLst>
          </p:cNvPr>
          <p:cNvSpPr/>
          <p:nvPr/>
        </p:nvSpPr>
        <p:spPr>
          <a:xfrm>
            <a:off x="1143000" y="2924676"/>
            <a:ext cx="3784209" cy="2879895"/>
          </a:xfrm>
          <a:prstGeom prst="cloud">
            <a:avLst/>
          </a:prstGeom>
          <a:solidFill>
            <a:schemeClr val="bg1">
              <a:alpha val="27000"/>
            </a:schemeClr>
          </a:solidFill>
          <a:ln>
            <a:solidFill>
              <a:schemeClr val="accent1">
                <a:shade val="50000"/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5B3084-2758-4543-BA2A-6987A633A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0000" l="10000" r="94500">
                        <a14:foregroundMark x1="29700" y1="15200" x2="20250" y2="6150"/>
                        <a14:foregroundMark x1="32550" y1="18450" x2="20250" y2="6950"/>
                        <a14:foregroundMark x1="20250" y1="6950" x2="20250" y2="6950"/>
                        <a14:foregroundMark x1="76650" y1="26250" x2="81400" y2="29550"/>
                        <a14:foregroundMark x1="56550" y1="24600" x2="62880" y2="23519"/>
                        <a14:foregroundMark x1="71624" y1="26448" x2="72350" y2="26850"/>
                        <a14:foregroundMark x1="68650" y1="24800" x2="69557" y2="25302"/>
                        <a14:foregroundMark x1="88204" y1="47056" x2="89550" y2="51350"/>
                        <a14:foregroundMark x1="85100" y1="37150" x2="88203" y2="47053"/>
                        <a14:foregroundMark x1="89550" y1="51350" x2="89200" y2="52300"/>
                        <a14:foregroundMark x1="92450" y1="41050" x2="94500" y2="48350"/>
                        <a14:foregroundMark x1="94500" y1="48350" x2="92834" y2="52900"/>
                        <a14:backgroundMark x1="91650" y1="62350" x2="86700" y2="56700"/>
                        <a14:backgroundMark x1="86700" y1="56700" x2="86700" y2="56600"/>
                        <a14:backgroundMark x1="83450" y1="43900" x2="87550" y2="47600"/>
                        <a14:backgroundMark x1="85300" y1="43300" x2="85300" y2="45150"/>
                        <a14:backgroundMark x1="88950" y1="41050" x2="90000" y2="42650"/>
                        <a14:backgroundMark x1="85700" y1="42250" x2="85700" y2="43500"/>
                        <a14:backgroundMark x1="91850" y1="48800" x2="90000" y2="53550"/>
                        <a14:backgroundMark x1="93300" y1="52900" x2="93300" y2="52900"/>
                        <a14:backgroundMark x1="92450" y1="52700" x2="92450" y2="52700"/>
                        <a14:backgroundMark x1="91850" y1="51700" x2="92850" y2="53350"/>
                        <a14:backgroundMark x1="27250" y1="73650" x2="25400" y2="75500"/>
                        <a14:backgroundMark x1="22900" y1="69950" x2="21700" y2="71200"/>
                        <a14:backgroundMark x1="63550" y1="21150" x2="63750" y2="21550"/>
                        <a14:backgroundMark x1="64750" y1="23800" x2="64750" y2="23800"/>
                        <a14:backgroundMark x1="66800" y1="25450" x2="68050" y2="25450"/>
                        <a14:backgroundMark x1="65200" y1="24600" x2="70100" y2="23600"/>
                        <a14:backgroundMark x1="62900" y1="22550" x2="65200" y2="24000"/>
                        <a14:backgroundMark x1="67650" y1="25850" x2="68050" y2="25850"/>
                        <a14:backgroundMark x1="66400" y1="24000" x2="66200" y2="24400"/>
                        <a14:backgroundMark x1="69900" y1="25050" x2="71350" y2="2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" y="5317587"/>
            <a:ext cx="1399735" cy="1399735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C8CEF7-6F25-4F54-96DB-8A3B757DF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81" y="396949"/>
            <a:ext cx="7733711" cy="4203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Основной этап</a:t>
            </a: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51AE3A-D171-45E1-9258-0CF18B74B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14" y="770669"/>
            <a:ext cx="5690382" cy="569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45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325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Тема Office</vt:lpstr>
      <vt:lpstr>Проект во второй младшей группе «Удивительный мир насекомых»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 11</dc:creator>
  <cp:lastModifiedBy>User</cp:lastModifiedBy>
  <cp:revision>11</cp:revision>
  <dcterms:created xsi:type="dcterms:W3CDTF">2026-04-14T07:49:22Z</dcterms:created>
  <dcterms:modified xsi:type="dcterms:W3CDTF">2026-04-14T16:19:39Z</dcterms:modified>
</cp:coreProperties>
</file>