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08FB1-D934-4FC9-9DD4-FA548D82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B6A529-2A5B-4877-86CE-8C48D0025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B793A-8CAF-42E4-849B-022FC2C5BBE9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E417775-3D57-4F52-9A66-B47F916B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1B54F3-0FD4-44AF-8ABB-C254102B2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EA3D-F271-4096-9154-D5F303057A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6141E-5AB5-4689-A640-AFE4EBD3F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F6FD5F-D476-407C-8291-EBB239A0D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380D7B-EE93-4CD3-BA3F-17AAA33DC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B793A-8CAF-42E4-849B-022FC2C5BBE9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01F955-3243-4DD5-B122-0B13B5D260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1AE271-5CB7-4A71-BAAE-6F3694A6A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FEA3D-F271-4096-9154-D5F303057A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3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D5FE563-4F0C-46FF-BC91-FF29162B6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4B5C10-D8B1-4CCD-9153-815C2F8A97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78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52BD281-0560-452B-AE30-85A9B64F9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16EC05-5A73-4592-9C10-AAC6AC7369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2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0460445-AD06-4227-80DB-6F5DF064C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1D7ACF-CF11-4746-9D10-3E88F26008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6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D719E4D-181B-4FDC-9B0C-997C77068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77914-1D63-4D4D-AC78-BA9F92A7A7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6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7500FA8-16A8-4A89-9944-234329CBA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E3916E-6735-4C36-8B2E-F33DF54163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58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94277F4-3968-400F-A51E-5791A1D59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64CCB0-D486-4743-97B9-0C3A7FBEA1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42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2FC1A38-13F2-4723-98C0-ED899C583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19C8B0-B323-4187-AE8C-8C13D0CCBA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F06B12A-26BC-4B80-8E95-25E80A86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CC5234-1D67-40F1-9F1E-BBFB0DC966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49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70F85BA-8E53-4518-9466-4AD6161A5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C853F7-1A6D-4B72-9C82-3A1903E80D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66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7A3DA1C-E181-477D-806A-4A4A4CBD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17CE4E-02C8-4CF7-A8EE-7E8ED42E77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20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23EAC40-519A-4B55-96E2-11853110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A72398-DDB2-4E33-8A37-F768BD4D99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42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31FEF31-57A0-4654-9D95-DC7219A8F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0973FF-A6EE-4003-883B-72DCA12F30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94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82FB28A-9736-4109-91B0-3B1E30AB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88B312-898C-44D1-80C7-92D287D1CB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792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9771450-4DE4-4673-87CA-7712ED9F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326D3B-0B0E-4894-9A89-FC6BDA1947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21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5223B1F-D50A-4B3F-B015-B2222580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965D09-E754-403C-B150-828058997E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72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8ACD835-9D4C-4C0E-A3FA-16F66F1EA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AF3A3C-3911-42F4-91D7-8C5DD76271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50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9BF0FE3-FA35-409A-B4FD-78257BAFA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038CAD-24DA-442C-A1E7-F4329E080A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1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05628E1-EFE5-4751-AB82-365186FF2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F74F4B-D87A-4C45-BFEF-D7A8911150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0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7BF282A-51C4-4BD7-BA4A-E33F73CB1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58C818-A72F-41E1-A8D4-331037FA60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4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3FE2605-53D9-4A99-8E18-1C4C84E1A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7568FA-7979-4A0A-957E-CBB29258DF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50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CB969DE-EF25-4ED5-9D15-2F712461B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C10650-F01F-4A52-9F29-7202503D38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18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148D7CF-DC5F-4BAF-8F8C-438FA03B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F0F012-78B5-432E-83E8-8C949C9601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30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D6EE514-C268-4CB0-A99A-966842674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5BBA47-915F-4DD4-BED3-F3A25D026E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96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6676059-30D6-4CC3-8331-EE099C2BC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7DD618-0D17-4ACD-A4A5-B307AC3D3D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20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Васильев</dc:creator>
  <cp:lastModifiedBy>Виктор Васильев</cp:lastModifiedBy>
  <cp:revision>1</cp:revision>
  <dcterms:created xsi:type="dcterms:W3CDTF">2026-04-15T07:09:09Z</dcterms:created>
  <dcterms:modified xsi:type="dcterms:W3CDTF">2026-04-15T07:09:09Z</dcterms:modified>
</cp:coreProperties>
</file>