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8FB1-D934-4FC9-9DD4-FA548D82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B6A529-2A5B-4877-86CE-8C48D002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793A-8CAF-42E4-849B-022FC2C5BBE9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417775-3D57-4F52-9A66-B47F916B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1B54F3-0FD4-44AF-8ABB-C254102B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EA3D-F271-4096-9154-D5F3030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6141E-5AB5-4689-A640-AFE4EBD3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6FD5F-D476-407C-8291-EBB239A0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80D7B-EE93-4CD3-BA3F-17AAA33D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793A-8CAF-42E4-849B-022FC2C5BBE9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1F955-3243-4DD5-B122-0B13B5D26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AE271-5CB7-4A71-BAAE-6F3694A6A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EA3D-F271-4096-9154-D5F30305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5FE563-4F0C-46FF-BC91-FF29162B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4B5C10-D8B1-4CCD-9153-815C2F8A9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2BD281-0560-452B-AE30-85A9B64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6EC05-5A73-4592-9C10-AAC6AC736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460445-AD06-4227-80DB-6F5DF064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D7ACF-CF11-4746-9D10-3E88F2600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719E4D-181B-4FDC-9B0C-997C7706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77914-1D63-4D4D-AC78-BA9F92A7A7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500FA8-16A8-4A89-9944-234329CB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3916E-6735-4C36-8B2E-F33DF54163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4277F4-3968-400F-A51E-5791A1D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4CCB0-D486-4743-97B9-0C3A7FBEA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FC1A38-13F2-4723-98C0-ED899C58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19C8B0-B323-4187-AE8C-8C13D0CCB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06B12A-26BC-4B80-8E95-25E80A86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C5234-1D67-40F1-9F1E-BBFB0DC96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0F85BA-8E53-4518-9466-4AD6161A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853F7-1A6D-4B72-9C82-3A1903E80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A3DA1C-E181-477D-806A-4A4A4CBD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7CE4E-02C8-4CF7-A8EE-7E8ED42E7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3EAC40-519A-4B55-96E2-11853110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72398-DDB2-4E33-8A37-F768BD4D9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1FEF31-57A0-4654-9D95-DC7219A8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973FF-A6EE-4003-883B-72DCA12F3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9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2FB28A-9736-4109-91B0-3B1E30AB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8B312-898C-44D1-80C7-92D287D1C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9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771450-4DE4-4673-87CA-7712ED9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26D3B-0B0E-4894-9A89-FC6BDA194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223B1F-D50A-4B3F-B015-B2222580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965D09-E754-403C-B150-828058997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ACD835-9D4C-4C0E-A3FA-16F66F1E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F3A3C-3911-42F4-91D7-8C5DD7627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BF0FE3-FA35-409A-B4FD-78257BAF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38CAD-24DA-442C-A1E7-F4329E080A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5628E1-EFE5-4751-AB82-365186FF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74F4B-D87A-4C45-BFEF-D7A891115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BF282A-51C4-4BD7-BA4A-E33F73CB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8C818-A72F-41E1-A8D4-331037FA6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FE2605-53D9-4A99-8E18-1C4C84E1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568FA-7979-4A0A-957E-CBB29258D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B969DE-EF25-4ED5-9D15-2F712461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10650-F01F-4A52-9F29-7202503D3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1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48D7CF-DC5F-4BAF-8F8C-438FA03B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0F012-78B5-432E-83E8-8C949C960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6EE514-C268-4CB0-A99A-9668426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5BBA47-915F-4DD4-BED3-F3A25D026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9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676059-30D6-4CC3-8331-EE099C2B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7DD618-0D17-4ACD-A4A5-B307AC3D3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2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Васильев</dc:creator>
  <cp:lastModifiedBy>Виктор Васильев</cp:lastModifiedBy>
  <cp:revision>1</cp:revision>
  <dcterms:created xsi:type="dcterms:W3CDTF">2026-04-15T07:09:09Z</dcterms:created>
  <dcterms:modified xsi:type="dcterms:W3CDTF">2026-04-15T07:09:09Z</dcterms:modified>
</cp:coreProperties>
</file>