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59" r:id="rId7"/>
    <p:sldId id="258" r:id="rId8"/>
    <p:sldId id="260" r:id="rId9"/>
    <p:sldId id="269" r:id="rId10"/>
    <p:sldId id="261" r:id="rId11"/>
    <p:sldId id="270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84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392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012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229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74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78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5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788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49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217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278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56C9B-BE0E-4043-9EAA-4B857D4FE3C0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0C0F7-A82C-46B7-A1A8-4F1BDCB348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476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346" y="2994041"/>
            <a:ext cx="1997644" cy="31100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74179" y="1359358"/>
            <a:ext cx="6218562" cy="1479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u="sng" dirty="0" smtClean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МАМОЧКА!!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u="sng" dirty="0" smtClean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МЕНЯ  АДАПТАЦИЯ!!</a:t>
            </a:r>
            <a:endParaRPr lang="ru-RU" sz="4000" dirty="0">
              <a:solidFill>
                <a:srgbClr val="008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0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126" y="259307"/>
            <a:ext cx="11928143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ребенку легче было адаптироваться к детскому саду, </a:t>
            </a:r>
          </a:p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необходимо знать: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ребенка будят в фазе глубокого сна, то он просыпается не сразу, тяжело, часто капризничает, бывает вял и пассивен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Разбудите ребенка на 10 минут пораньше, позвольте ему немного  понежиться в постели до полного пробуждения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Надевайте в садик только ту одежду, в которой ребенок сможет чувствовать себя раскованно и свободно, если ребенок жалуется на одежду: колется,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натирает,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жесткая и т.д.,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поменять одежду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 должна быть простой, чтобы ребенок мог самостоятельно легко снимать и надевать ее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Каждый раз после прихода из детского сада необходимо спрашивать ребенка о том, как прошел день, какие он получил впечатления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нужно акцентировать внимание сына или дочери на положительных моментах, так как родители такими короткими замечаниями способны  сформировать у них позитивное отношение к доу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плачет, стоит взять его на руки, успокоить – вероятно, ему  не хватает прикосновений матери, которых совсем недавно было намного больше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01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675" y="395785"/>
            <a:ext cx="11928143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ребенку легче было адаптироваться к детскому саду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необходимо знать: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Желательно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укладывать ребенка спать пораньше, побыть с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  подольше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сном,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садике.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Рассказывайте  ребенку  как прошел ваш день, чем вы занимались,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где были, чтоб ребенок знал, где вы находитесь в течении дня.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Рассказывайте ребенку про свое детство, как вы посещали детский сад.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повышайте авторитет воспитателей в глазах ребенка.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Проговаривайте, как ждут воспитатели вашего ребенка в детском саду.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бегите из детского сада с ребенком, погуляет и покажите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других детей, которые не плачут,  и  ждут свою маму.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Рассказывайте своему ребенку, чем ребенок будет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в детском саду в течении дня.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Предлагайте ребенку варианты, чем он может заниматься пока вас нет.</a:t>
            </a:r>
          </a:p>
          <a:p>
            <a:pPr algn="ctr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вашего ребенка адаптация проходит тяжело и долго (более 3-4 месяцев)</a:t>
            </a:r>
          </a:p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обратиться к психологу и неврологу!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39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-177421" y="1249689"/>
            <a:ext cx="85298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</a:t>
            </a:r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вашему ребенку успешной адаптации!!!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55139" y="641443"/>
            <a:ext cx="5868537" cy="587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2600" y="93032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адаптация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7649" y="753011"/>
            <a:ext cx="112623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лат. adapto 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приспособляюсь 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приспособление организма, его органов и клеток к условиям новой среды 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6057" y="1851757"/>
            <a:ext cx="11263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Биологический аспект адаптации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 включает приспособление организма (биологического существа) к устойчивым и изменяющимся условиям внешней среды: температуре, атмосферному давлению, влажности, звукам, шуму, освещенности, режиму и другим  физическим условиям, а также к изменениям в организме.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925" y="3797507"/>
            <a:ext cx="117370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аспект адаптации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— приспособление человека/ребенка как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существованию в обществе в соответствии с требованиями этого общества, с  учет собственных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Приспособление к новым социальным условиям: социальные правила и ограничения, социальное взаимодействие, социальные требования, социальные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индивидумы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5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501" y="201969"/>
            <a:ext cx="109045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три степени адаптации: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лёгкая,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тяжести  и тяжёлая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месяца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лёгкая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адаптация;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 месяцев – адаптация средней тяжести;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 до 6 месяцев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тяжёлая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0501" y="2748880"/>
            <a:ext cx="115460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Легкая степень адаптации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лёгкой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отрицательное эмоциональное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у ребенка  длится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недолго. В это время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 спит, теряет аппетит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плохо ходит на горшок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неохотно играет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и взрослыми.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месяца после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по мере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привыкания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новым условиям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  нормализуется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аппетит, налаживается сон, речь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улучшается, ребенок комфортно соблюдать режим дня, хорошо воспринимает взрослых.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мало  более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 адаптации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2362" y="201969"/>
            <a:ext cx="2794737" cy="300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0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4615" y="197346"/>
            <a:ext cx="11182663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средней тяжести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 средней тяжести эмоциональное состояние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нормализуется более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медленно, волнообразно. Эмоционально стабильное состояние ребенка неожиданно может сменяться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негативизмом, протестом, истериками. Длительное время может сохраняться плаксивость, даже в течении дня.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протяжении первого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месяца после поступления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часто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может срабатывать психосоматика. </a:t>
            </a:r>
          </a:p>
          <a:p>
            <a:pPr algn="ct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может провоцировать заболевание, как способ оставаться дома.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болеть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правило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острыми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респираторными инфекциями. Заболевание длиться 7– 10 дней 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завершается без каких–либо осложнений.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 быть нарушен длительное время. Ребенок может испытывать сильнейшее нервное напряжение или возбуждение, и как следствие не может уснуть.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присутствовать враждебность по отношению к взрослым: так как ребенок может считать, что именно взрослые не отпускают его к маме.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 и аппетит  восстанавливаются через 20– 40 дней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73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773" y="257051"/>
            <a:ext cx="1181896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Тяжелая степень адаптации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моциональное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нормализуется очень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медленно и долго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(иногда этот процесс длится несколько месяцев).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  ребёнок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переносит повторные заболевания, часто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протекающие с осложнениями, либо проявляет стойкие нарушения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 засыпает, сон короткий. Вскрикивает,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плачет во сне, просыпается со слезами. Аппетит снижается, может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возникнуть стойкий отказ от еды, невротическая рвота,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бесконтрольный стул. Реакции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на выход из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ситуации: это либо активное эмоциональное состояние (плачь,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негодующий крик, агрессивно– разрушительные реакции,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двигательный протест). Либо активность отсутствует при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выраженных отрицательных реакциях (тихий плач, хныканье,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пассивное подчинение, подавленность,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напряжённость).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детям: избегает, сторонится или проявляет агрессию.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Отказывается от участия в деятельности. Может иметь место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речевого развития.</a:t>
            </a:r>
          </a:p>
        </p:txBody>
      </p:sp>
    </p:spTree>
    <p:extLst>
      <p:ext uri="{BB962C8B-B14F-4D97-AF65-F5344CB8AC3E}">
        <p14:creationId xmlns:p14="http://schemas.microsoft.com/office/powerpoint/2010/main" val="358615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785" y="153584"/>
            <a:ext cx="116142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 уровне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необходимо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привыкнуть: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новому режиму - определенному, заданному ритму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жизни,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новым нагрузкам (необходимо сидеть, слушать, 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выполнять просьбы, посещать музыкальные занятия и т.д.)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самоограничений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Невозможности уединения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К 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овым помещениям, пище, температуре,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освещению, звукам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запахам, туалету и т.д.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45169" y="3323401"/>
            <a:ext cx="88292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психологическом уровне ребенку необходимо привыкнуть: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отсутствию значимого взрослого (мамы, папы и т.д.)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в одиночку справляться со своими проблемами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Присутствию большому количеству новых людей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необходимости с ними  взаимодействовать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отстаивать свое личное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пространство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подчиняться посторонним людям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отстаивать свое право на игрушки</a:t>
            </a: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1596"/>
            <a:ext cx="2452715" cy="337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0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88" y="17572"/>
            <a:ext cx="114641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зависит течение адаптационного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периода: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79485" y="950315"/>
            <a:ext cx="6096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485" y="1325682"/>
            <a:ext cx="114641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состояние  здоровья и уровень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(труднее адаптируются дети, имеющие неврологические заболевания)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12264" y="2095123"/>
            <a:ext cx="723044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(соблюдение режима дня детского сада, даже  в выходные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 облегчает адаптацию ребенка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5216" y="3185456"/>
            <a:ext cx="117645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самообслуживания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(сформированность навыков самообслуживания у ребенка,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ускоряет прохождение адаптации)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20532" y="4275789"/>
            <a:ext cx="981390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другими взрослыми и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(чем больше в опыте ребенка  взаимодействия с разными взрослыми и детьми,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 быстрее проходит адаптация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88705" y="5383785"/>
            <a:ext cx="1027755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сихоэмоциональное состояние родителей (особенно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мамы)</a:t>
            </a:r>
            <a:endPara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 мама сама  внутренне не готова к тому, что ребенок находится в детском саду, 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это чувствует, и адаптация проходит тяжелее)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77567" y="2193584"/>
            <a:ext cx="2347021" cy="18848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46" y="2062012"/>
            <a:ext cx="1958371" cy="188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0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6243" y="477544"/>
            <a:ext cx="115724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мешающие адаптации ребенка к детскому саду: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сильная зависимость ребенка от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мамы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Слишком сильная зависимость мамы от ребенка, не желания мамы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возможно ребенку взрослеть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Нежелание взрослых давать самостоятельность малышу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в духе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вседозволенности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Болезненность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(особенно наличие неврологии)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или не соблюдение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 дома и в детском саду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Игнорирование родителями потребностей ребенка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если ребенок долго не может привыкнуть оставаться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целый день, родители все равно его оставляют )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Нетерпимость родителей к капризам, истерикам, протестом ребенка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терпения у родителей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долгим привыканиям ребенка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09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6242" y="104490"/>
            <a:ext cx="1157240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Фразы, которые ухудшают ситуацию: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«Ты же сам говорил (говорила), что хочешь в детский садик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  детками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играть), почему ты теперь не хочешь оставаться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пускаешь меня на работу - не будет денег тебе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новую  машинку!»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«Ну, пожалуйста, можно мама пойдет на работу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?!»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«Ты же большой мальчик (большая девочка)! Как тебе не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стыдно плакать!»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«Если будешь так реветь - уйду от тебя и вообще не приду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помнить: эти фразы не только не помогают ребенку, но даже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вредят, потому что в них есть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УПРЕК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Упрек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в том, что он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МЕШАЕТ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маме делать какие-то 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Мамы говорят такие слова</a:t>
            </a:r>
          </a:p>
          <a:p>
            <a:pPr algn="ctr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потому, что не знают, как успокоить малыша, а ребенок слышит,</a:t>
            </a:r>
          </a:p>
          <a:p>
            <a:pPr algn="ctr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он - помеха маме в ее жизни, и еще больше переживает, тревожится</a:t>
            </a:r>
          </a:p>
          <a:p>
            <a:pPr algn="ctr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как следствие, капризничает.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434" y="676009"/>
            <a:ext cx="2517567" cy="25175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72048" y="2832356"/>
            <a:ext cx="2119952" cy="251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0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</TotalTime>
  <Words>1356</Words>
  <Application>Microsoft Office PowerPoint</Application>
  <PresentationFormat>Широкоэкранный</PresentationFormat>
  <Paragraphs>141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CO-Alla</cp:lastModifiedBy>
  <cp:revision>39</cp:revision>
  <dcterms:created xsi:type="dcterms:W3CDTF">2017-11-27T06:39:04Z</dcterms:created>
  <dcterms:modified xsi:type="dcterms:W3CDTF">2021-09-20T06:07:03Z</dcterms:modified>
</cp:coreProperties>
</file>